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56" r:id="rId3"/>
    <p:sldId id="353" r:id="rId4"/>
    <p:sldId id="357" r:id="rId5"/>
    <p:sldId id="358" r:id="rId6"/>
    <p:sldId id="359" r:id="rId7"/>
    <p:sldId id="360" r:id="rId8"/>
    <p:sldId id="36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339966"/>
    <a:srgbClr val="008080"/>
    <a:srgbClr val="006699"/>
    <a:srgbClr val="0066CC"/>
    <a:srgbClr val="339933"/>
    <a:srgbClr val="33CC33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1" autoAdjust="0"/>
    <p:restoredTop sz="94660"/>
  </p:normalViewPr>
  <p:slideViewPr>
    <p:cSldViewPr snapToGrid="0">
      <p:cViewPr varScale="1">
        <p:scale>
          <a:sx n="87" d="100"/>
          <a:sy n="87" d="100"/>
        </p:scale>
        <p:origin x="-14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F82007B-463A-4B66-9675-FFBE5EBC69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5594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MonolithIC 3D</a:t>
            </a:r>
            <a:r>
              <a:rPr lang="en-US">
                <a:sym typeface="Symbol" pitchFamily="18" charset="2"/>
              </a:rPr>
              <a:t></a:t>
            </a:r>
            <a:r>
              <a:rPr lang="en-US"/>
              <a:t> Inc. Patents Pending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505DE-432A-4AA2-A2C6-523EECD6A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MonolithIC 3D</a:t>
            </a:r>
            <a:r>
              <a:rPr lang="en-US">
                <a:sym typeface="Symbol" pitchFamily="18" charset="2"/>
              </a:rPr>
              <a:t></a:t>
            </a:r>
            <a:r>
              <a:rPr lang="en-US"/>
              <a:t> Inc. Patents Pending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CCD53-4959-40F2-9228-24F7978B95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274638"/>
            <a:ext cx="2062162" cy="6042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8150" y="274638"/>
            <a:ext cx="6034088" cy="6042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MonolithIC 3D</a:t>
            </a:r>
            <a:r>
              <a:rPr lang="en-US">
                <a:sym typeface="Symbol" pitchFamily="18" charset="2"/>
              </a:rPr>
              <a:t></a:t>
            </a:r>
            <a:r>
              <a:rPr lang="en-US"/>
              <a:t> Inc. Patents Pending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8361F-E912-4213-BB88-1B9FD83095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38150" y="1638300"/>
            <a:ext cx="4038600" cy="467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638300"/>
            <a:ext cx="4038600" cy="467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MonolithIC 3D</a:t>
            </a:r>
            <a:r>
              <a:rPr lang="en-US">
                <a:sym typeface="Symbol" pitchFamily="18" charset="2"/>
              </a:rPr>
              <a:t></a:t>
            </a:r>
            <a:r>
              <a:rPr lang="en-US"/>
              <a:t> Inc. Patents Pending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6B998-FE52-4B0B-A1A6-C93893CD0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38150" y="274638"/>
            <a:ext cx="8248650" cy="60420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MonolithIC 3D</a:t>
            </a:r>
            <a:r>
              <a:rPr lang="en-US">
                <a:sym typeface="Symbol" pitchFamily="18" charset="2"/>
              </a:rPr>
              <a:t></a:t>
            </a:r>
            <a:r>
              <a:rPr lang="en-US"/>
              <a:t> Inc. Patents Pending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E8ECF-9084-4EA2-806E-B0775CD43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MonolithIC 3D</a:t>
            </a:r>
            <a:r>
              <a:rPr lang="en-US">
                <a:sym typeface="Symbol" pitchFamily="18" charset="2"/>
              </a:rPr>
              <a:t></a:t>
            </a:r>
            <a:r>
              <a:rPr lang="en-US"/>
              <a:t> Inc. Patents Pending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62793-C86F-48BB-8555-2B4EE0090B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MonolithIC 3D</a:t>
            </a:r>
            <a:r>
              <a:rPr lang="en-US">
                <a:sym typeface="Symbol" pitchFamily="18" charset="2"/>
              </a:rPr>
              <a:t></a:t>
            </a:r>
            <a:r>
              <a:rPr lang="en-US"/>
              <a:t> Inc. Patents Pending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B66F2-69DA-480E-A505-7D18A1D03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8150" y="16383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6383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MonolithIC 3D</a:t>
            </a:r>
            <a:r>
              <a:rPr lang="en-US">
                <a:sym typeface="Symbol" pitchFamily="18" charset="2"/>
              </a:rPr>
              <a:t></a:t>
            </a:r>
            <a:r>
              <a:rPr lang="en-US"/>
              <a:t> Inc. Patents Pending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C0CBE-0308-4299-BD48-2342253923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MonolithIC 3D</a:t>
            </a:r>
            <a:r>
              <a:rPr lang="en-US">
                <a:sym typeface="Symbol" pitchFamily="18" charset="2"/>
              </a:rPr>
              <a:t></a:t>
            </a:r>
            <a:r>
              <a:rPr lang="en-US"/>
              <a:t> Inc. Patents Pending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98D2F-00E3-4761-829D-314C76CD7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MonolithIC 3D</a:t>
            </a:r>
            <a:r>
              <a:rPr lang="en-US">
                <a:sym typeface="Symbol" pitchFamily="18" charset="2"/>
              </a:rPr>
              <a:t></a:t>
            </a:r>
            <a:r>
              <a:rPr lang="en-US"/>
              <a:t> Inc. Patents Pending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0E991-68C3-42AF-91F6-5C0B452BC9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MonolithIC 3D</a:t>
            </a:r>
            <a:r>
              <a:rPr lang="en-US">
                <a:sym typeface="Symbol" pitchFamily="18" charset="2"/>
              </a:rPr>
              <a:t></a:t>
            </a:r>
            <a:r>
              <a:rPr lang="en-US"/>
              <a:t> Inc. Patents Pending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DC612-AB93-43CF-83CF-482587B3E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MonolithIC 3D</a:t>
            </a:r>
            <a:r>
              <a:rPr lang="en-US">
                <a:sym typeface="Symbol" pitchFamily="18" charset="2"/>
              </a:rPr>
              <a:t></a:t>
            </a:r>
            <a:r>
              <a:rPr lang="en-US"/>
              <a:t> Inc. Patents Pending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58387-AC45-4C96-B805-207311B98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MonolithIC 3D</a:t>
            </a:r>
            <a:r>
              <a:rPr lang="en-US">
                <a:sym typeface="Symbol" pitchFamily="18" charset="2"/>
              </a:rPr>
              <a:t></a:t>
            </a:r>
            <a:r>
              <a:rPr lang="en-US"/>
              <a:t> Inc. Patents Pending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4A9D4-2BF8-4DCD-B86A-744091CDB6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8150" y="16383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Master Text Style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435725"/>
            <a:ext cx="2895600" cy="238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0073AE"/>
                </a:solidFill>
                <a:latin typeface="+mj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MonolithIC 3D</a:t>
            </a:r>
            <a:r>
              <a:rPr lang="en-US">
                <a:sym typeface="Symbol" pitchFamily="18" charset="2"/>
              </a:rPr>
              <a:t></a:t>
            </a:r>
            <a:r>
              <a:rPr lang="en-US"/>
              <a:t> Inc. Patents Pending</a:t>
            </a:r>
          </a:p>
        </p:txBody>
      </p:sp>
      <p:pic>
        <p:nvPicPr>
          <p:cNvPr id="2" name="Picture 7" descr="bar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57200" y="1422400"/>
            <a:ext cx="8229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8" descr="logo Large"/>
          <p:cNvPicPr>
            <a:picLocks noChangeAspect="1" noChangeArrowheads="1"/>
          </p:cNvPicPr>
          <p:nvPr/>
        </p:nvPicPr>
        <p:blipFill>
          <a:blip r:embed="rId16"/>
          <a:srcRect t="5380" b="5380"/>
          <a:stretch>
            <a:fillRect/>
          </a:stretch>
        </p:blipFill>
        <p:spPr bwMode="auto">
          <a:xfrm>
            <a:off x="381000" y="6296025"/>
            <a:ext cx="15240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7625" y="6426200"/>
            <a:ext cx="1019175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Font typeface="Wingdings" pitchFamily="2" charset="2"/>
              <a:buNone/>
              <a:defRPr sz="1000">
                <a:latin typeface="+mj-lt"/>
                <a:cs typeface="Arial" pitchFamily="34" charset="0"/>
              </a:defRPr>
            </a:lvl1pPr>
          </a:lstStyle>
          <a:p>
            <a:pPr>
              <a:defRPr/>
            </a:pPr>
            <a:fld id="{3761E9E8-8FC1-4564-BB54-745F28EB1C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324600" y="6381750"/>
            <a:ext cx="1019175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73A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73AE"/>
          </a:solidFill>
          <a:latin typeface="Helvetic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73AE"/>
          </a:solidFill>
          <a:latin typeface="Helvetic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73AE"/>
          </a:solidFill>
          <a:latin typeface="Helvetic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73AE"/>
          </a:solidFill>
          <a:latin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0073AE"/>
          </a:solidFill>
          <a:latin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0073AE"/>
          </a:solidFill>
          <a:latin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0073AE"/>
          </a:solidFill>
          <a:latin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0073AE"/>
          </a:solidFill>
          <a:latin typeface="Helvetic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400">
          <a:solidFill>
            <a:srgbClr val="0066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006699"/>
          </a:solidFill>
          <a:latin typeface="+mn-lt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>
          <a:solidFill>
            <a:srgbClr val="008080"/>
          </a:solidFill>
          <a:latin typeface="+mj-lt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1600">
          <a:solidFill>
            <a:srgbClr val="339966"/>
          </a:solidFill>
          <a:latin typeface="+mj-lt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1400" i="1">
          <a:solidFill>
            <a:srgbClr val="00CC66"/>
          </a:solidFill>
          <a:latin typeface="Helvetica-Oblique" charset="0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1400" i="1">
          <a:solidFill>
            <a:srgbClr val="00CC66"/>
          </a:solidFill>
          <a:latin typeface="Helvetica-Oblique" charset="0"/>
          <a:cs typeface="Arial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1400" i="1">
          <a:solidFill>
            <a:srgbClr val="00CC66"/>
          </a:solidFill>
          <a:latin typeface="Helvetica-Oblique" charset="0"/>
          <a:cs typeface="Arial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1400" i="1">
          <a:solidFill>
            <a:srgbClr val="00CC66"/>
          </a:solidFill>
          <a:latin typeface="Helvetica-Oblique" charset="0"/>
          <a:cs typeface="Arial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1400" i="1">
          <a:solidFill>
            <a:srgbClr val="00CC66"/>
          </a:solidFill>
          <a:latin typeface="Helvetica-Oblique" charset="0"/>
          <a:cs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MonolithIC 3D</a:t>
            </a:r>
            <a:r>
              <a:rPr lang="en-US">
                <a:sym typeface="Symbol" pitchFamily="18" charset="2"/>
              </a:rPr>
              <a:t></a:t>
            </a:r>
            <a:r>
              <a:rPr lang="en-US"/>
              <a:t> Inc. Patents Pending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313F28-14A8-41C1-92B7-058E2CD6F2BD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6387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81038" y="2620963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The Monolithic 3D-IC</a:t>
            </a:r>
          </a:p>
        </p:txBody>
      </p:sp>
      <p:sp>
        <p:nvSpPr>
          <p:cNvPr id="16388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10063"/>
            <a:ext cx="6400800" cy="642937"/>
          </a:xfrm>
        </p:spPr>
        <p:txBody>
          <a:bodyPr/>
          <a:lstStyle/>
          <a:p>
            <a:pPr eaLnBrk="1" hangingPunct="1"/>
            <a:r>
              <a:rPr lang="en-US" smtClean="0"/>
              <a:t>A Disruptor to the Semiconductor Industry</a:t>
            </a: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342900" y="1181100"/>
            <a:ext cx="8448675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2971800" y="6362700"/>
            <a:ext cx="3076575" cy="371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6391" name="Picture 6" descr="logo Large"/>
          <p:cNvPicPr>
            <a:picLocks noChangeAspect="1" noChangeArrowheads="1"/>
          </p:cNvPicPr>
          <p:nvPr/>
        </p:nvPicPr>
        <p:blipFill>
          <a:blip r:embed="rId2"/>
          <a:srcRect t="3587"/>
          <a:stretch>
            <a:fillRect/>
          </a:stretch>
        </p:blipFill>
        <p:spPr bwMode="auto">
          <a:xfrm>
            <a:off x="1914525" y="377825"/>
            <a:ext cx="5349875" cy="212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Rectangle 7"/>
          <p:cNvSpPr>
            <a:spLocks noChangeArrowheads="1"/>
          </p:cNvSpPr>
          <p:nvPr/>
        </p:nvSpPr>
        <p:spPr bwMode="auto">
          <a:xfrm>
            <a:off x="200025" y="6267450"/>
            <a:ext cx="3076575" cy="561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>
          <a:xfrm>
            <a:off x="409575" y="352425"/>
            <a:ext cx="8620125" cy="1143000"/>
          </a:xfrm>
        </p:spPr>
        <p:txBody>
          <a:bodyPr/>
          <a:lstStyle/>
          <a:p>
            <a:pPr algn="l"/>
            <a:r>
              <a:rPr lang="en-US" sz="3200" smtClean="0"/>
              <a:t>Monolithic 3D Provides an Attractive Path to…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4294967295"/>
          </p:nvPr>
        </p:nvSpPr>
        <p:spPr>
          <a:xfrm>
            <a:off x="4533900" y="2122488"/>
            <a:ext cx="4733925" cy="4525962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0"/>
              </a:spcBef>
              <a:buFont typeface="Arial" charset="0"/>
              <a:buChar char="•"/>
            </a:pPr>
            <a:r>
              <a:rPr lang="en-US" sz="1600" u="sng" smtClean="0">
                <a:latin typeface="Arial Narrow" pitchFamily="34" charset="0"/>
              </a:rPr>
              <a:t>3D-CMOS</a:t>
            </a:r>
            <a:r>
              <a:rPr lang="en-US" sz="1600" smtClean="0">
                <a:latin typeface="Arial Narrow" pitchFamily="34" charset="0"/>
              </a:rPr>
              <a:t>: Monolithic 3D Logic Technology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Arial" charset="0"/>
              <a:buChar char="•"/>
            </a:pPr>
            <a:r>
              <a:rPr lang="en-US" sz="1600" u="sng" smtClean="0">
                <a:latin typeface="Arial Narrow" pitchFamily="34" charset="0"/>
              </a:rPr>
              <a:t>3D-FPGA</a:t>
            </a:r>
            <a:r>
              <a:rPr lang="en-US" sz="1600" smtClean="0">
                <a:latin typeface="Arial Narrow" pitchFamily="34" charset="0"/>
              </a:rPr>
              <a:t>: Monolithic 3D Programmable Logic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Arial" charset="0"/>
              <a:buChar char="•"/>
            </a:pPr>
            <a:r>
              <a:rPr lang="en-US" sz="1600" b="1" u="sng" smtClean="0">
                <a:latin typeface="Arial Narrow" pitchFamily="34" charset="0"/>
              </a:rPr>
              <a:t>3D-GateArray</a:t>
            </a:r>
            <a:r>
              <a:rPr lang="en-US" sz="1600" b="1" smtClean="0">
                <a:latin typeface="Arial Narrow" pitchFamily="34" charset="0"/>
              </a:rPr>
              <a:t>: Monolithic 3D Gate Array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Arial" charset="0"/>
              <a:buChar char="•"/>
            </a:pPr>
            <a:r>
              <a:rPr lang="en-US" sz="1600" u="sng" smtClean="0">
                <a:latin typeface="Arial Narrow" pitchFamily="34" charset="0"/>
              </a:rPr>
              <a:t>3D-Repair</a:t>
            </a:r>
            <a:r>
              <a:rPr lang="en-US" sz="1600" smtClean="0">
                <a:latin typeface="Arial Narrow" pitchFamily="34" charset="0"/>
              </a:rPr>
              <a:t>: Yield recovery for high-density chips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Arial" charset="0"/>
              <a:buChar char="•"/>
            </a:pPr>
            <a:endParaRPr lang="en-US" sz="400" smtClean="0">
              <a:latin typeface="Arial Narrow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Arial" charset="0"/>
              <a:buChar char="•"/>
            </a:pPr>
            <a:r>
              <a:rPr lang="en-US" sz="1600" u="sng" smtClean="0">
                <a:latin typeface="Arial Narrow" pitchFamily="34" charset="0"/>
              </a:rPr>
              <a:t>3D-DRAM</a:t>
            </a:r>
            <a:r>
              <a:rPr lang="en-US" sz="1600" smtClean="0">
                <a:latin typeface="Arial Narrow" pitchFamily="34" charset="0"/>
              </a:rPr>
              <a:t>: Monolithic 3D DRAM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Arial" charset="0"/>
              <a:buChar char="•"/>
            </a:pPr>
            <a:r>
              <a:rPr lang="en-US" sz="1600" u="sng" smtClean="0">
                <a:latin typeface="Arial Narrow" pitchFamily="34" charset="0"/>
              </a:rPr>
              <a:t>3D-RRAM</a:t>
            </a:r>
            <a:r>
              <a:rPr lang="en-US" sz="1600" smtClean="0">
                <a:latin typeface="Arial Narrow" pitchFamily="34" charset="0"/>
              </a:rPr>
              <a:t>: Monolithic 3D RRAM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Arial" charset="0"/>
              <a:buChar char="•"/>
            </a:pPr>
            <a:r>
              <a:rPr lang="en-US" sz="1600" u="sng" smtClean="0">
                <a:latin typeface="Arial Narrow" pitchFamily="34" charset="0"/>
              </a:rPr>
              <a:t>3D-Flash</a:t>
            </a:r>
            <a:r>
              <a:rPr lang="en-US" sz="1600" smtClean="0">
                <a:latin typeface="Arial Narrow" pitchFamily="34" charset="0"/>
              </a:rPr>
              <a:t>: Monolithic 3D Flash Memory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Arial" charset="0"/>
              <a:buChar char="•"/>
            </a:pPr>
            <a:endParaRPr lang="en-US" sz="400" smtClean="0">
              <a:latin typeface="Arial Narrow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Arial" charset="0"/>
              <a:buChar char="•"/>
            </a:pPr>
            <a:endParaRPr lang="en-US" sz="400" smtClean="0">
              <a:latin typeface="Arial Narrow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Arial" charset="0"/>
              <a:buChar char="•"/>
            </a:pPr>
            <a:r>
              <a:rPr lang="en-US" sz="1600" u="sng" smtClean="0">
                <a:latin typeface="Arial Narrow" pitchFamily="34" charset="0"/>
              </a:rPr>
              <a:t>3D-Imagers</a:t>
            </a:r>
            <a:r>
              <a:rPr lang="en-US" sz="1600" smtClean="0">
                <a:latin typeface="Arial Narrow" pitchFamily="34" charset="0"/>
              </a:rPr>
              <a:t>: Monolithic 3D Image Sensor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Arial" charset="0"/>
              <a:buChar char="•"/>
            </a:pPr>
            <a:r>
              <a:rPr lang="en-US" sz="1600" u="sng" smtClean="0">
                <a:latin typeface="Arial Narrow" pitchFamily="34" charset="0"/>
              </a:rPr>
              <a:t>3D-MicroDisplay</a:t>
            </a:r>
            <a:r>
              <a:rPr lang="en-US" sz="1600" smtClean="0">
                <a:latin typeface="Arial Narrow" pitchFamily="34" charset="0"/>
              </a:rPr>
              <a:t>: Monolithic 3D Display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Arial" charset="0"/>
              <a:buChar char="•"/>
            </a:pPr>
            <a:endParaRPr lang="en-US" sz="400" smtClean="0">
              <a:latin typeface="Arial Narrow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Arial" charset="0"/>
              <a:buChar char="•"/>
            </a:pPr>
            <a:endParaRPr lang="en-US" sz="400" smtClean="0">
              <a:latin typeface="Arial Narrow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Arial" charset="0"/>
              <a:buChar char="•"/>
            </a:pPr>
            <a:endParaRPr lang="en-US" sz="1200" smtClean="0">
              <a:latin typeface="Arial Narrow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8125" y="2819400"/>
            <a:ext cx="1743075" cy="22955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chemeClr val="tx1"/>
                </a:solidFill>
                <a:latin typeface="Arial Narrow" pitchFamily="34" charset="0"/>
              </a:rPr>
              <a:t>Monolithic 3D Integration with Ion-Cut Technology</a:t>
            </a:r>
          </a:p>
        </p:txBody>
      </p:sp>
      <p:sp>
        <p:nvSpPr>
          <p:cNvPr id="9" name="Left Brace 8"/>
          <p:cNvSpPr/>
          <p:nvPr/>
        </p:nvSpPr>
        <p:spPr>
          <a:xfrm>
            <a:off x="2819400" y="1676400"/>
            <a:ext cx="381000" cy="46482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17413" name="TextBox 17"/>
          <p:cNvSpPr txBox="1">
            <a:spLocks noChangeArrowheads="1"/>
          </p:cNvSpPr>
          <p:nvPr/>
        </p:nvSpPr>
        <p:spPr bwMode="auto">
          <a:xfrm>
            <a:off x="1981200" y="3352800"/>
            <a:ext cx="990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latin typeface="Arial Narrow" pitchFamily="34" charset="0"/>
              </a:rPr>
              <a:t>Can be applied to many market segments</a:t>
            </a:r>
          </a:p>
        </p:txBody>
      </p:sp>
      <p:sp>
        <p:nvSpPr>
          <p:cNvPr id="17414" name="TextBox 10"/>
          <p:cNvSpPr txBox="1">
            <a:spLocks noChangeArrowheads="1"/>
          </p:cNvSpPr>
          <p:nvPr/>
        </p:nvSpPr>
        <p:spPr bwMode="auto">
          <a:xfrm>
            <a:off x="3276600" y="2514600"/>
            <a:ext cx="762000" cy="338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Arial Narrow" pitchFamily="34" charset="0"/>
              </a:rPr>
              <a:t>LOGIC</a:t>
            </a:r>
          </a:p>
        </p:txBody>
      </p:sp>
      <p:sp>
        <p:nvSpPr>
          <p:cNvPr id="17415" name="TextBox 11"/>
          <p:cNvSpPr txBox="1">
            <a:spLocks noChangeArrowheads="1"/>
          </p:cNvSpPr>
          <p:nvPr/>
        </p:nvSpPr>
        <p:spPr bwMode="auto">
          <a:xfrm>
            <a:off x="3181350" y="4005263"/>
            <a:ext cx="9906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Arial Narrow" pitchFamily="34" charset="0"/>
              </a:rPr>
              <a:t>MEMORY</a:t>
            </a:r>
          </a:p>
        </p:txBody>
      </p:sp>
      <p:sp>
        <p:nvSpPr>
          <p:cNvPr id="17416" name="TextBox 12"/>
          <p:cNvSpPr txBox="1">
            <a:spLocks noChangeArrowheads="1"/>
          </p:cNvSpPr>
          <p:nvPr/>
        </p:nvSpPr>
        <p:spPr bwMode="auto">
          <a:xfrm>
            <a:off x="3076575" y="5257800"/>
            <a:ext cx="1466850" cy="59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Arial Narrow" pitchFamily="34" charset="0"/>
              </a:rPr>
              <a:t>OPTO-ELECTRONICS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smtClean="0">
                <a:latin typeface="Arial Narrow" pitchFamily="34" charset="0"/>
              </a:rPr>
              <a:t>Monolithic 3D to Re-Engineer and Revive </a:t>
            </a:r>
            <a:br>
              <a:rPr lang="en-US" sz="3200" smtClean="0">
                <a:latin typeface="Arial Narrow" pitchFamily="34" charset="0"/>
              </a:rPr>
            </a:br>
            <a:r>
              <a:rPr lang="en-US" sz="3200" smtClean="0">
                <a:latin typeface="Arial Narrow" pitchFamily="34" charset="0"/>
              </a:rPr>
              <a:t>Gate Arrays</a:t>
            </a:r>
            <a:r>
              <a:rPr lang="en-US" sz="2800" smtClean="0">
                <a:latin typeface="Arial Narrow" pitchFamily="34" charset="0"/>
              </a:rPr>
              <a:t/>
            </a:r>
            <a:br>
              <a:rPr lang="en-US" sz="2800" smtClean="0">
                <a:latin typeface="Arial Narrow" pitchFamily="34" charset="0"/>
              </a:rPr>
            </a:br>
            <a:endParaRPr lang="en-US" sz="2800" smtClean="0">
              <a:latin typeface="Arial Narrow" pitchFamily="34" charset="0"/>
            </a:endParaRPr>
          </a:p>
        </p:txBody>
      </p:sp>
      <p:sp>
        <p:nvSpPr>
          <p:cNvPr id="18434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800" b="1" smtClean="0"/>
              <a:t>Continuous Array</a:t>
            </a:r>
          </a:p>
          <a:p>
            <a:r>
              <a:rPr lang="en-US" sz="1800" b="1" smtClean="0"/>
              <a:t>Mix Match I/O</a:t>
            </a:r>
          </a:p>
          <a:p>
            <a:r>
              <a:rPr lang="en-US" sz="1800" b="1" smtClean="0"/>
              <a:t>Logic Fabric</a:t>
            </a:r>
          </a:p>
          <a:p>
            <a:r>
              <a:rPr lang="en-US" sz="1800" b="1" smtClean="0"/>
              <a:t>Memory Fabric</a:t>
            </a:r>
          </a:p>
          <a:p>
            <a:endParaRPr lang="en-US" sz="1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 idx="4294967295"/>
          </p:nvPr>
        </p:nvSpPr>
        <p:spPr>
          <a:xfrm>
            <a:off x="323850" y="514350"/>
            <a:ext cx="8705850" cy="1143000"/>
          </a:xfrm>
        </p:spPr>
        <p:txBody>
          <a:bodyPr/>
          <a:lstStyle/>
          <a:p>
            <a:pPr algn="l"/>
            <a:r>
              <a:rPr lang="en-US" sz="2400" smtClean="0"/>
              <a:t>MonolithIC GateArray: A Monolithic 3D Gate Array Technology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4294967295"/>
          </p:nvPr>
        </p:nvSpPr>
        <p:spPr>
          <a:xfrm>
            <a:off x="3771900" y="1800225"/>
            <a:ext cx="5372100" cy="4249738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000" dirty="0" smtClean="0">
                <a:latin typeface="Arial Narrow" pitchFamily="34" charset="0"/>
              </a:rPr>
              <a:t>Transistor masks pre-defined, interconnect layers customized. Low NRE costs, but good performance. 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000" dirty="0" smtClean="0">
                <a:latin typeface="Arial Narrow" pitchFamily="34" charset="0"/>
              </a:rPr>
              <a:t>Repeating transistor Structure </a:t>
            </a:r>
            <a:r>
              <a:rPr lang="en-US" sz="2000" dirty="0" smtClean="0">
                <a:latin typeface="Arial Narrow" pitchFamily="34" charset="0"/>
              </a:rPr>
              <a:t>works </a:t>
            </a:r>
            <a:r>
              <a:rPr lang="en-US" sz="2000" dirty="0" smtClean="0">
                <a:latin typeface="Arial Narrow" pitchFamily="34" charset="0"/>
              </a:rPr>
              <a:t>well with advance </a:t>
            </a:r>
            <a:r>
              <a:rPr lang="en-US" sz="2000" dirty="0" err="1" smtClean="0">
                <a:latin typeface="Arial Narrow" pitchFamily="34" charset="0"/>
              </a:rPr>
              <a:t>Litho</a:t>
            </a:r>
            <a:r>
              <a:rPr lang="en-US" sz="2000" dirty="0" smtClean="0">
                <a:latin typeface="Arial Narrow" pitchFamily="34" charset="0"/>
              </a:rPr>
              <a:t> and with Gate Replacement 3D path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000" dirty="0" smtClean="0">
                <a:latin typeface="Arial Narrow" pitchFamily="34" charset="0"/>
              </a:rPr>
              <a:t>Solves memory issue of traditional gate arrays </a:t>
            </a:r>
            <a:r>
              <a:rPr lang="en-US" sz="2000" dirty="0" smtClean="0">
                <a:latin typeface="Arial Narrow" pitchFamily="34" charset="0"/>
              </a:rPr>
              <a:t>where </a:t>
            </a:r>
            <a:r>
              <a:rPr lang="en-US" sz="2000" dirty="0" smtClean="0">
                <a:latin typeface="Arial Narrow" pitchFamily="34" charset="0"/>
              </a:rPr>
              <a:t>logic fabric is </a:t>
            </a:r>
            <a:r>
              <a:rPr lang="en-US" sz="2000" dirty="0" smtClean="0">
                <a:latin typeface="Arial Narrow" pitchFamily="34" charset="0"/>
              </a:rPr>
              <a:t>a poor </a:t>
            </a:r>
            <a:r>
              <a:rPr lang="en-US" sz="2000" dirty="0" smtClean="0">
                <a:latin typeface="Arial Narrow" pitchFamily="34" charset="0"/>
              </a:rPr>
              <a:t>fit for memory. Once memory portion </a:t>
            </a:r>
            <a:r>
              <a:rPr lang="en-US" sz="2000" dirty="0" smtClean="0">
                <a:latin typeface="Arial Narrow" pitchFamily="34" charset="0"/>
              </a:rPr>
              <a:t>is moved up, Standard Cell is at least 50% more efficient.</a:t>
            </a:r>
            <a:endParaRPr lang="en-US" sz="2000" dirty="0" smtClean="0">
              <a:latin typeface="Arial Narrow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2000" dirty="0" smtClean="0">
              <a:latin typeface="Arial Narrow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400" dirty="0" smtClean="0">
              <a:latin typeface="Arial Narrow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400" dirty="0" smtClean="0">
              <a:latin typeface="Arial Narrow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400" dirty="0" smtClean="0">
              <a:latin typeface="Arial Narrow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400" dirty="0" smtClean="0">
              <a:latin typeface="Arial Narrow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400" dirty="0" smtClean="0">
              <a:latin typeface="Arial Narrow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Arial" charset="0"/>
              <a:buChar char="•"/>
            </a:pPr>
            <a:endParaRPr lang="en-US" sz="2000" dirty="0" smtClean="0">
              <a:latin typeface="Arial Narrow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Arial" charset="0"/>
              <a:buChar char="•"/>
            </a:pPr>
            <a:endParaRPr lang="en-US" sz="1600" dirty="0" smtClean="0">
              <a:latin typeface="Arial Narrow" pitchFamily="34" charset="0"/>
            </a:endParaRPr>
          </a:p>
        </p:txBody>
      </p:sp>
      <p:grpSp>
        <p:nvGrpSpPr>
          <p:cNvPr id="26663" name="Group 39"/>
          <p:cNvGrpSpPr>
            <a:grpSpLocks/>
          </p:cNvGrpSpPr>
          <p:nvPr/>
        </p:nvGrpSpPr>
        <p:grpSpPr bwMode="auto">
          <a:xfrm>
            <a:off x="533400" y="1981200"/>
            <a:ext cx="3352800" cy="3581400"/>
            <a:chOff x="336" y="1248"/>
            <a:chExt cx="2112" cy="2256"/>
          </a:xfrm>
        </p:grpSpPr>
        <p:sp>
          <p:nvSpPr>
            <p:cNvPr id="12" name="Rectangle 11"/>
            <p:cNvSpPr/>
            <p:nvPr/>
          </p:nvSpPr>
          <p:spPr>
            <a:xfrm>
              <a:off x="336" y="2902"/>
              <a:ext cx="457" cy="5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13" name="Rectangle 12"/>
            <p:cNvSpPr/>
            <p:nvPr/>
          </p:nvSpPr>
          <p:spPr>
            <a:xfrm flipH="1">
              <a:off x="641" y="2958"/>
              <a:ext cx="46" cy="111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946" y="2736"/>
              <a:ext cx="534" cy="55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12" y="2736"/>
              <a:ext cx="153" cy="55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16" name="Rectangle 15"/>
            <p:cNvSpPr/>
            <p:nvPr/>
          </p:nvSpPr>
          <p:spPr>
            <a:xfrm flipH="1">
              <a:off x="1358" y="2736"/>
              <a:ext cx="45" cy="333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17" y="2736"/>
              <a:ext cx="76" cy="55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946" y="2736"/>
              <a:ext cx="76" cy="55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pic>
          <p:nvPicPr>
            <p:cNvPr id="26635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36" y="3069"/>
              <a:ext cx="1296" cy="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Rectangle 19"/>
            <p:cNvSpPr/>
            <p:nvPr/>
          </p:nvSpPr>
          <p:spPr>
            <a:xfrm>
              <a:off x="1098" y="2902"/>
              <a:ext cx="77" cy="27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022" y="2902"/>
              <a:ext cx="305" cy="6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870" y="2902"/>
              <a:ext cx="76" cy="5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480" y="2902"/>
              <a:ext cx="76" cy="5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480" y="2736"/>
              <a:ext cx="76" cy="55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36" y="2182"/>
              <a:ext cx="457" cy="5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35" name="Rectangle 34"/>
            <p:cNvSpPr/>
            <p:nvPr/>
          </p:nvSpPr>
          <p:spPr>
            <a:xfrm flipH="1">
              <a:off x="641" y="2238"/>
              <a:ext cx="46" cy="111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946" y="2016"/>
              <a:ext cx="534" cy="55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12" y="2016"/>
              <a:ext cx="153" cy="55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38" name="Rectangle 37"/>
            <p:cNvSpPr/>
            <p:nvPr/>
          </p:nvSpPr>
          <p:spPr>
            <a:xfrm flipH="1">
              <a:off x="1358" y="2016"/>
              <a:ext cx="45" cy="333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17" y="2016"/>
              <a:ext cx="76" cy="55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946" y="2016"/>
              <a:ext cx="76" cy="55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pic>
          <p:nvPicPr>
            <p:cNvPr id="26648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36" y="2349"/>
              <a:ext cx="1296" cy="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2" name="Rectangle 41"/>
            <p:cNvSpPr/>
            <p:nvPr/>
          </p:nvSpPr>
          <p:spPr>
            <a:xfrm>
              <a:off x="1098" y="2182"/>
              <a:ext cx="77" cy="27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022" y="2182"/>
              <a:ext cx="305" cy="6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870" y="2182"/>
              <a:ext cx="76" cy="5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480" y="2182"/>
              <a:ext cx="76" cy="5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480" y="2016"/>
              <a:ext cx="76" cy="55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47" name="Flowchart: Manual Operation 46"/>
            <p:cNvSpPr/>
            <p:nvPr/>
          </p:nvSpPr>
          <p:spPr>
            <a:xfrm>
              <a:off x="912" y="2496"/>
              <a:ext cx="144" cy="240"/>
            </a:xfrm>
            <a:prstGeom prst="flowChartManualOperat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48" name="Flowchart: Manual Operation 47"/>
            <p:cNvSpPr/>
            <p:nvPr/>
          </p:nvSpPr>
          <p:spPr>
            <a:xfrm>
              <a:off x="912" y="3216"/>
              <a:ext cx="144" cy="240"/>
            </a:xfrm>
            <a:prstGeom prst="flowChartManualOperat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49" name="Rectangle 48"/>
            <p:cNvSpPr/>
            <p:nvPr/>
          </p:nvSpPr>
          <p:spPr>
            <a:xfrm flipH="1">
              <a:off x="962" y="2496"/>
              <a:ext cx="46" cy="28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50" name="Right Brace 49"/>
            <p:cNvSpPr/>
            <p:nvPr/>
          </p:nvSpPr>
          <p:spPr>
            <a:xfrm>
              <a:off x="1584" y="1920"/>
              <a:ext cx="192" cy="768"/>
            </a:xfrm>
            <a:prstGeom prst="rightBrac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51" name="Right Brace 50"/>
            <p:cNvSpPr/>
            <p:nvPr/>
          </p:nvSpPr>
          <p:spPr>
            <a:xfrm>
              <a:off x="1584" y="2736"/>
              <a:ext cx="192" cy="768"/>
            </a:xfrm>
            <a:prstGeom prst="rightBrac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36" y="1596"/>
              <a:ext cx="1248" cy="3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rgbClr val="FF0000"/>
                  </a:solidFill>
                  <a:latin typeface="Arial Narrow" pitchFamily="34" charset="0"/>
                </a:rPr>
                <a:t>Memory layer</a:t>
              </a:r>
            </a:p>
          </p:txBody>
        </p:sp>
        <p:sp>
          <p:nvSpPr>
            <p:cNvPr id="26660" name="TextBox 52"/>
            <p:cNvSpPr txBox="1">
              <a:spLocks noChangeArrowheads="1"/>
            </p:cNvSpPr>
            <p:nvPr/>
          </p:nvSpPr>
          <p:spPr bwMode="auto">
            <a:xfrm>
              <a:off x="1776" y="2128"/>
              <a:ext cx="62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solidFill>
                    <a:srgbClr val="FF0000"/>
                  </a:solidFill>
                  <a:latin typeface="Arial Narrow" pitchFamily="34" charset="0"/>
                </a:rPr>
                <a:t>Gate Array Layer 2</a:t>
              </a:r>
            </a:p>
          </p:txBody>
        </p:sp>
        <p:sp>
          <p:nvSpPr>
            <p:cNvPr id="26661" name="TextBox 53"/>
            <p:cNvSpPr txBox="1">
              <a:spLocks noChangeArrowheads="1"/>
            </p:cNvSpPr>
            <p:nvPr/>
          </p:nvSpPr>
          <p:spPr bwMode="auto">
            <a:xfrm>
              <a:off x="1824" y="2992"/>
              <a:ext cx="62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solidFill>
                    <a:srgbClr val="FF0000"/>
                  </a:solidFill>
                  <a:latin typeface="Arial Narrow" pitchFamily="34" charset="0"/>
                </a:rPr>
                <a:t>Gate Array Layer 1</a:t>
              </a:r>
            </a:p>
          </p:txBody>
        </p:sp>
        <p:sp>
          <p:nvSpPr>
            <p:cNvPr id="2" name="Rectangle 51"/>
            <p:cNvSpPr>
              <a:spLocks noChangeArrowheads="1"/>
            </p:cNvSpPr>
            <p:nvPr/>
          </p:nvSpPr>
          <p:spPr bwMode="auto">
            <a:xfrm>
              <a:off x="348" y="1248"/>
              <a:ext cx="1248" cy="324"/>
            </a:xfrm>
            <a:prstGeom prst="rect">
              <a:avLst/>
            </a:prstGeom>
            <a:solidFill>
              <a:srgbClr val="66FF33"/>
            </a:solidFill>
            <a:ln w="25400" algn="ctr">
              <a:solidFill>
                <a:srgbClr val="89A4A7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 b="1">
                  <a:solidFill>
                    <a:srgbClr val="FF0000"/>
                  </a:solidFill>
                  <a:latin typeface="Arial Narrow" pitchFamily="34" charset="0"/>
                </a:rPr>
                <a:t>I/O layer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Reinventing GA using 3D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5275" y="1895475"/>
            <a:ext cx="8229600" cy="4678363"/>
          </a:xfrm>
        </p:spPr>
        <p:txBody>
          <a:bodyPr/>
          <a:lstStyle/>
          <a:p>
            <a:r>
              <a:rPr lang="en-US" smtClean="0"/>
              <a:t>Use different dies for:</a:t>
            </a:r>
          </a:p>
          <a:p>
            <a:pPr lvl="1"/>
            <a:r>
              <a:rPr lang="en-US" smtClean="0">
                <a:cs typeface="Arial" charset="0"/>
              </a:rPr>
              <a:t>Logic Fabric</a:t>
            </a:r>
          </a:p>
          <a:p>
            <a:pPr lvl="1"/>
            <a:r>
              <a:rPr lang="en-US" smtClean="0">
                <a:cs typeface="Arial" charset="0"/>
              </a:rPr>
              <a:t>Memory Fabric</a:t>
            </a:r>
          </a:p>
          <a:p>
            <a:pPr lvl="1"/>
            <a:r>
              <a:rPr lang="en-US" smtClean="0">
                <a:cs typeface="Arial" charset="0"/>
              </a:rPr>
              <a:t>I/O Fabric</a:t>
            </a:r>
          </a:p>
          <a:p>
            <a:pPr lvl="1"/>
            <a:endParaRPr lang="en-US" smtClean="0">
              <a:cs typeface="Arial" charset="0"/>
            </a:endParaRPr>
          </a:p>
          <a:p>
            <a:pPr lvl="1"/>
            <a:endParaRPr lang="en-US" smtClean="0">
              <a:cs typeface="Arial" charset="0"/>
            </a:endParaRPr>
          </a:p>
          <a:p>
            <a:r>
              <a:rPr lang="en-US" smtClean="0"/>
              <a:t>Build Reticle Size </a:t>
            </a:r>
          </a:p>
          <a:p>
            <a:pPr lvl="1"/>
            <a:r>
              <a:rPr lang="en-US" smtClean="0">
                <a:cs typeface="Arial" charset="0"/>
              </a:rPr>
              <a:t>~One Mask set with many die/functions size options</a:t>
            </a:r>
          </a:p>
          <a:p>
            <a:pPr lvl="1"/>
            <a:r>
              <a:rPr lang="en-US" smtClean="0">
                <a:cs typeface="Arial" charset="0"/>
              </a:rPr>
              <a:t>Choice of process node and fabrication processes </a:t>
            </a:r>
          </a:p>
        </p:txBody>
      </p:sp>
      <p:pic>
        <p:nvPicPr>
          <p:cNvPr id="27652" name="Picture 4" descr="3D System Integration 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49863" y="1724025"/>
            <a:ext cx="3003550" cy="2212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84150" y="727075"/>
            <a:ext cx="8816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73AE"/>
                </a:solidFill>
                <a:latin typeface="Helvetica" pitchFamily="34" charset="0"/>
              </a:rPr>
              <a:t>Traditional GA Wafers vs. Continuous Array Wafers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8575" y="3848100"/>
            <a:ext cx="809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Scribe lanes</a:t>
            </a:r>
          </a:p>
        </p:txBody>
      </p:sp>
      <p:grpSp>
        <p:nvGrpSpPr>
          <p:cNvPr id="28676" name="Group 4"/>
          <p:cNvGrpSpPr>
            <a:grpSpLocks/>
          </p:cNvGrpSpPr>
          <p:nvPr/>
        </p:nvGrpSpPr>
        <p:grpSpPr bwMode="auto">
          <a:xfrm>
            <a:off x="742950" y="1803400"/>
            <a:ext cx="7354888" cy="4595813"/>
            <a:chOff x="444" y="518"/>
            <a:chExt cx="4741" cy="3728"/>
          </a:xfrm>
        </p:grpSpPr>
        <p:sp>
          <p:nvSpPr>
            <p:cNvPr id="28677" name="Text Box 5"/>
            <p:cNvSpPr txBox="1">
              <a:spLocks noChangeArrowheads="1"/>
            </p:cNvSpPr>
            <p:nvPr/>
          </p:nvSpPr>
          <p:spPr bwMode="auto">
            <a:xfrm>
              <a:off x="2268" y="1038"/>
              <a:ext cx="510" cy="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/>
                <a:t>Scribe lanes</a:t>
              </a:r>
            </a:p>
          </p:txBody>
        </p:sp>
        <p:sp>
          <p:nvSpPr>
            <p:cNvPr id="28678" name="Text Box 6"/>
            <p:cNvSpPr txBox="1">
              <a:spLocks noChangeArrowheads="1"/>
            </p:cNvSpPr>
            <p:nvPr/>
          </p:nvSpPr>
          <p:spPr bwMode="auto">
            <a:xfrm>
              <a:off x="1912" y="2410"/>
              <a:ext cx="714" cy="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/>
                <a:t>GA    Logic-only chunk</a:t>
              </a:r>
            </a:p>
          </p:txBody>
        </p:sp>
        <p:grpSp>
          <p:nvGrpSpPr>
            <p:cNvPr id="28679" name="Group 7"/>
            <p:cNvGrpSpPr>
              <a:grpSpLocks/>
            </p:cNvGrpSpPr>
            <p:nvPr/>
          </p:nvGrpSpPr>
          <p:grpSpPr bwMode="auto">
            <a:xfrm>
              <a:off x="528" y="2349"/>
              <a:ext cx="1981" cy="1701"/>
              <a:chOff x="2490" y="924"/>
              <a:chExt cx="2383" cy="2046"/>
            </a:xfrm>
          </p:grpSpPr>
          <p:sp>
            <p:nvSpPr>
              <p:cNvPr id="28680" name="Arc 8"/>
              <p:cNvSpPr>
                <a:spLocks/>
              </p:cNvSpPr>
              <p:nvPr/>
            </p:nvSpPr>
            <p:spPr bwMode="auto">
              <a:xfrm>
                <a:off x="2490" y="924"/>
                <a:ext cx="2383" cy="2046"/>
              </a:xfrm>
              <a:custGeom>
                <a:avLst/>
                <a:gdLst>
                  <a:gd name="G0" fmla="+- 0 0 0"/>
                  <a:gd name="G1" fmla="+- 21595 0 0"/>
                  <a:gd name="G2" fmla="+- 21600 0 0"/>
                  <a:gd name="T0" fmla="*/ 484 w 21450"/>
                  <a:gd name="T1" fmla="*/ 0 h 21595"/>
                  <a:gd name="T2" fmla="*/ 21450 w 21450"/>
                  <a:gd name="T3" fmla="*/ 19053 h 21595"/>
                  <a:gd name="T4" fmla="*/ 0 w 21450"/>
                  <a:gd name="T5" fmla="*/ 21595 h 215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50" h="21595" fill="none" extrusionOk="0">
                    <a:moveTo>
                      <a:pt x="483" y="0"/>
                    </a:moveTo>
                    <a:cubicBezTo>
                      <a:pt x="11243" y="241"/>
                      <a:pt x="20183" y="8365"/>
                      <a:pt x="21449" y="19053"/>
                    </a:cubicBezTo>
                  </a:path>
                  <a:path w="21450" h="21595" stroke="0" extrusionOk="0">
                    <a:moveTo>
                      <a:pt x="483" y="0"/>
                    </a:moveTo>
                    <a:cubicBezTo>
                      <a:pt x="11243" y="241"/>
                      <a:pt x="20183" y="8365"/>
                      <a:pt x="21449" y="19053"/>
                    </a:cubicBezTo>
                    <a:lnTo>
                      <a:pt x="0" y="21595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8681" name="Group 9"/>
              <p:cNvGrpSpPr>
                <a:grpSpLocks/>
              </p:cNvGrpSpPr>
              <p:nvPr/>
            </p:nvGrpSpPr>
            <p:grpSpPr bwMode="auto">
              <a:xfrm>
                <a:off x="2566" y="1001"/>
                <a:ext cx="2138" cy="1711"/>
                <a:chOff x="2566" y="1001"/>
                <a:chExt cx="2138" cy="1711"/>
              </a:xfrm>
            </p:grpSpPr>
            <p:grpSp>
              <p:nvGrpSpPr>
                <p:cNvPr id="28682" name="Group 10"/>
                <p:cNvGrpSpPr>
                  <a:grpSpLocks/>
                </p:cNvGrpSpPr>
                <p:nvPr/>
              </p:nvGrpSpPr>
              <p:grpSpPr bwMode="auto">
                <a:xfrm>
                  <a:off x="2566" y="1001"/>
                  <a:ext cx="428" cy="429"/>
                  <a:chOff x="1205" y="3213"/>
                  <a:chExt cx="428" cy="429"/>
                </a:xfrm>
              </p:grpSpPr>
              <p:sp>
                <p:nvSpPr>
                  <p:cNvPr id="28683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1228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684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1261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685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1278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686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1294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687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1311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688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1328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689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1344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690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1361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691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1377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692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1394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693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1245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694" name="Line 2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695" name="Line 2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696" name="Line 2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697" name="Line 2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698" name="Line 2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1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699" name="Line 2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00" name="Line 2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7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01" name="Line 2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02" name="Line 3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46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03" name="Line 3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04" name="Line 3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05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1443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06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1476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07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1493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08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1509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09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1526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10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1543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11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1559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12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1576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13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1592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14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1609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15" name="Line 43"/>
                  <p:cNvSpPr>
                    <a:spLocks noChangeShapeType="1"/>
                  </p:cNvSpPr>
                  <p:nvPr/>
                </p:nvSpPr>
                <p:spPr bwMode="auto">
                  <a:xfrm>
                    <a:off x="1460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16" name="Line 4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17" name="Line 4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18" name="Line 4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19" name="Line 4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20" name="Line 4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1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21" name="Line 4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22" name="Line 5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7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23" name="Line 5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24" name="Line 5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46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25" name="Line 5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26" name="Line 5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27" name="Line 55"/>
                  <p:cNvSpPr>
                    <a:spLocks noChangeShapeType="1"/>
                  </p:cNvSpPr>
                  <p:nvPr/>
                </p:nvSpPr>
                <p:spPr bwMode="auto">
                  <a:xfrm>
                    <a:off x="1228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28" name="Line 56"/>
                  <p:cNvSpPr>
                    <a:spLocks noChangeShapeType="1"/>
                  </p:cNvSpPr>
                  <p:nvPr/>
                </p:nvSpPr>
                <p:spPr bwMode="auto">
                  <a:xfrm>
                    <a:off x="1261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29" name="Line 57"/>
                  <p:cNvSpPr>
                    <a:spLocks noChangeShapeType="1"/>
                  </p:cNvSpPr>
                  <p:nvPr/>
                </p:nvSpPr>
                <p:spPr bwMode="auto">
                  <a:xfrm>
                    <a:off x="1278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30" name="Line 58"/>
                  <p:cNvSpPr>
                    <a:spLocks noChangeShapeType="1"/>
                  </p:cNvSpPr>
                  <p:nvPr/>
                </p:nvSpPr>
                <p:spPr bwMode="auto">
                  <a:xfrm>
                    <a:off x="1294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31" name="Line 59"/>
                  <p:cNvSpPr>
                    <a:spLocks noChangeShapeType="1"/>
                  </p:cNvSpPr>
                  <p:nvPr/>
                </p:nvSpPr>
                <p:spPr bwMode="auto">
                  <a:xfrm>
                    <a:off x="1311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32" name="Line 60"/>
                  <p:cNvSpPr>
                    <a:spLocks noChangeShapeType="1"/>
                  </p:cNvSpPr>
                  <p:nvPr/>
                </p:nvSpPr>
                <p:spPr bwMode="auto">
                  <a:xfrm>
                    <a:off x="1328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33" name="Line 61"/>
                  <p:cNvSpPr>
                    <a:spLocks noChangeShapeType="1"/>
                  </p:cNvSpPr>
                  <p:nvPr/>
                </p:nvSpPr>
                <p:spPr bwMode="auto">
                  <a:xfrm>
                    <a:off x="1344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34" name="Line 62"/>
                  <p:cNvSpPr>
                    <a:spLocks noChangeShapeType="1"/>
                  </p:cNvSpPr>
                  <p:nvPr/>
                </p:nvSpPr>
                <p:spPr bwMode="auto">
                  <a:xfrm>
                    <a:off x="1361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35" name="Line 63"/>
                  <p:cNvSpPr>
                    <a:spLocks noChangeShapeType="1"/>
                  </p:cNvSpPr>
                  <p:nvPr/>
                </p:nvSpPr>
                <p:spPr bwMode="auto">
                  <a:xfrm>
                    <a:off x="1377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36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1394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37" name="Line 65"/>
                  <p:cNvSpPr>
                    <a:spLocks noChangeShapeType="1"/>
                  </p:cNvSpPr>
                  <p:nvPr/>
                </p:nvSpPr>
                <p:spPr bwMode="auto">
                  <a:xfrm>
                    <a:off x="1245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38" name="Line 6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51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39" name="Line 6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40" name="Line 6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6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41" name="Line 6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42" name="Line 7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2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43" name="Line 7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1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44" name="Line 7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3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45" name="Line 7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3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46" name="Line 7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3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47" name="Line 7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3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48" name="Line 7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94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49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1443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50" name="Line 78"/>
                  <p:cNvSpPr>
                    <a:spLocks noChangeShapeType="1"/>
                  </p:cNvSpPr>
                  <p:nvPr/>
                </p:nvSpPr>
                <p:spPr bwMode="auto">
                  <a:xfrm>
                    <a:off x="1476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51" name="Line 79"/>
                  <p:cNvSpPr>
                    <a:spLocks noChangeShapeType="1"/>
                  </p:cNvSpPr>
                  <p:nvPr/>
                </p:nvSpPr>
                <p:spPr bwMode="auto">
                  <a:xfrm>
                    <a:off x="1493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52" name="Line 80"/>
                  <p:cNvSpPr>
                    <a:spLocks noChangeShapeType="1"/>
                  </p:cNvSpPr>
                  <p:nvPr/>
                </p:nvSpPr>
                <p:spPr bwMode="auto">
                  <a:xfrm>
                    <a:off x="1509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53" name="Line 81"/>
                  <p:cNvSpPr>
                    <a:spLocks noChangeShapeType="1"/>
                  </p:cNvSpPr>
                  <p:nvPr/>
                </p:nvSpPr>
                <p:spPr bwMode="auto">
                  <a:xfrm>
                    <a:off x="1526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54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1543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55" name="Line 83"/>
                  <p:cNvSpPr>
                    <a:spLocks noChangeShapeType="1"/>
                  </p:cNvSpPr>
                  <p:nvPr/>
                </p:nvSpPr>
                <p:spPr bwMode="auto">
                  <a:xfrm>
                    <a:off x="1559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56" name="Line 84"/>
                  <p:cNvSpPr>
                    <a:spLocks noChangeShapeType="1"/>
                  </p:cNvSpPr>
                  <p:nvPr/>
                </p:nvSpPr>
                <p:spPr bwMode="auto">
                  <a:xfrm>
                    <a:off x="1576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57" name="Line 85"/>
                  <p:cNvSpPr>
                    <a:spLocks noChangeShapeType="1"/>
                  </p:cNvSpPr>
                  <p:nvPr/>
                </p:nvSpPr>
                <p:spPr bwMode="auto">
                  <a:xfrm>
                    <a:off x="1592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58" name="Line 86"/>
                  <p:cNvSpPr>
                    <a:spLocks noChangeShapeType="1"/>
                  </p:cNvSpPr>
                  <p:nvPr/>
                </p:nvSpPr>
                <p:spPr bwMode="auto">
                  <a:xfrm>
                    <a:off x="1609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59" name="Line 87"/>
                  <p:cNvSpPr>
                    <a:spLocks noChangeShapeType="1"/>
                  </p:cNvSpPr>
                  <p:nvPr/>
                </p:nvSpPr>
                <p:spPr bwMode="auto">
                  <a:xfrm>
                    <a:off x="1460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60" name="Line 8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51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61" name="Line 8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62" name="Line 9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6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63" name="Line 9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64" name="Line 9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2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65" name="Line 9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1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66" name="Line 9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3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67" name="Line 9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3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68" name="Line 9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3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69" name="Line 9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3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70" name="Line 9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94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8771" name="Group 99"/>
                <p:cNvGrpSpPr>
                  <a:grpSpLocks/>
                </p:cNvGrpSpPr>
                <p:nvPr/>
              </p:nvGrpSpPr>
              <p:grpSpPr bwMode="auto">
                <a:xfrm>
                  <a:off x="2566" y="1428"/>
                  <a:ext cx="428" cy="429"/>
                  <a:chOff x="1205" y="3213"/>
                  <a:chExt cx="428" cy="429"/>
                </a:xfrm>
              </p:grpSpPr>
              <p:sp>
                <p:nvSpPr>
                  <p:cNvPr id="28772" name="Line 100"/>
                  <p:cNvSpPr>
                    <a:spLocks noChangeShapeType="1"/>
                  </p:cNvSpPr>
                  <p:nvPr/>
                </p:nvSpPr>
                <p:spPr bwMode="auto">
                  <a:xfrm>
                    <a:off x="1228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73" name="Line 101"/>
                  <p:cNvSpPr>
                    <a:spLocks noChangeShapeType="1"/>
                  </p:cNvSpPr>
                  <p:nvPr/>
                </p:nvSpPr>
                <p:spPr bwMode="auto">
                  <a:xfrm>
                    <a:off x="1261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74" name="Line 102"/>
                  <p:cNvSpPr>
                    <a:spLocks noChangeShapeType="1"/>
                  </p:cNvSpPr>
                  <p:nvPr/>
                </p:nvSpPr>
                <p:spPr bwMode="auto">
                  <a:xfrm>
                    <a:off x="1278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75" name="Line 103"/>
                  <p:cNvSpPr>
                    <a:spLocks noChangeShapeType="1"/>
                  </p:cNvSpPr>
                  <p:nvPr/>
                </p:nvSpPr>
                <p:spPr bwMode="auto">
                  <a:xfrm>
                    <a:off x="1294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76" name="Line 104"/>
                  <p:cNvSpPr>
                    <a:spLocks noChangeShapeType="1"/>
                  </p:cNvSpPr>
                  <p:nvPr/>
                </p:nvSpPr>
                <p:spPr bwMode="auto">
                  <a:xfrm>
                    <a:off x="1311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77" name="Line 105"/>
                  <p:cNvSpPr>
                    <a:spLocks noChangeShapeType="1"/>
                  </p:cNvSpPr>
                  <p:nvPr/>
                </p:nvSpPr>
                <p:spPr bwMode="auto">
                  <a:xfrm>
                    <a:off x="1328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78" name="Line 106"/>
                  <p:cNvSpPr>
                    <a:spLocks noChangeShapeType="1"/>
                  </p:cNvSpPr>
                  <p:nvPr/>
                </p:nvSpPr>
                <p:spPr bwMode="auto">
                  <a:xfrm>
                    <a:off x="1344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79" name="Line 107"/>
                  <p:cNvSpPr>
                    <a:spLocks noChangeShapeType="1"/>
                  </p:cNvSpPr>
                  <p:nvPr/>
                </p:nvSpPr>
                <p:spPr bwMode="auto">
                  <a:xfrm>
                    <a:off x="1361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80" name="Line 108"/>
                  <p:cNvSpPr>
                    <a:spLocks noChangeShapeType="1"/>
                  </p:cNvSpPr>
                  <p:nvPr/>
                </p:nvSpPr>
                <p:spPr bwMode="auto">
                  <a:xfrm>
                    <a:off x="1377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81" name="Line 109"/>
                  <p:cNvSpPr>
                    <a:spLocks noChangeShapeType="1"/>
                  </p:cNvSpPr>
                  <p:nvPr/>
                </p:nvSpPr>
                <p:spPr bwMode="auto">
                  <a:xfrm>
                    <a:off x="1394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82" name="Line 110"/>
                  <p:cNvSpPr>
                    <a:spLocks noChangeShapeType="1"/>
                  </p:cNvSpPr>
                  <p:nvPr/>
                </p:nvSpPr>
                <p:spPr bwMode="auto">
                  <a:xfrm>
                    <a:off x="1245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83" name="Line 11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84" name="Line 11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85" name="Line 11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86" name="Line 11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87" name="Line 11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1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88" name="Line 11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89" name="Line 11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7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90" name="Line 11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91" name="Line 11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46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92" name="Line 12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93" name="Line 12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94" name="Line 122"/>
                  <p:cNvSpPr>
                    <a:spLocks noChangeShapeType="1"/>
                  </p:cNvSpPr>
                  <p:nvPr/>
                </p:nvSpPr>
                <p:spPr bwMode="auto">
                  <a:xfrm>
                    <a:off x="1443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95" name="Line 123"/>
                  <p:cNvSpPr>
                    <a:spLocks noChangeShapeType="1"/>
                  </p:cNvSpPr>
                  <p:nvPr/>
                </p:nvSpPr>
                <p:spPr bwMode="auto">
                  <a:xfrm>
                    <a:off x="1476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96" name="Line 124"/>
                  <p:cNvSpPr>
                    <a:spLocks noChangeShapeType="1"/>
                  </p:cNvSpPr>
                  <p:nvPr/>
                </p:nvSpPr>
                <p:spPr bwMode="auto">
                  <a:xfrm>
                    <a:off x="1493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97" name="Line 125"/>
                  <p:cNvSpPr>
                    <a:spLocks noChangeShapeType="1"/>
                  </p:cNvSpPr>
                  <p:nvPr/>
                </p:nvSpPr>
                <p:spPr bwMode="auto">
                  <a:xfrm>
                    <a:off x="1509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98" name="Line 126"/>
                  <p:cNvSpPr>
                    <a:spLocks noChangeShapeType="1"/>
                  </p:cNvSpPr>
                  <p:nvPr/>
                </p:nvSpPr>
                <p:spPr bwMode="auto">
                  <a:xfrm>
                    <a:off x="1526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99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1543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00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1559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01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1576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02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1592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03" name="Line 131"/>
                  <p:cNvSpPr>
                    <a:spLocks noChangeShapeType="1"/>
                  </p:cNvSpPr>
                  <p:nvPr/>
                </p:nvSpPr>
                <p:spPr bwMode="auto">
                  <a:xfrm>
                    <a:off x="1609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04" name="Line 132"/>
                  <p:cNvSpPr>
                    <a:spLocks noChangeShapeType="1"/>
                  </p:cNvSpPr>
                  <p:nvPr/>
                </p:nvSpPr>
                <p:spPr bwMode="auto">
                  <a:xfrm>
                    <a:off x="1460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05" name="Line 13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06" name="Line 13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07" name="Line 13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08" name="Line 13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09" name="Line 13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1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10" name="Line 13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11" name="Line 13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7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12" name="Line 14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13" name="Line 14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46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14" name="Line 14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15" name="Line 14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16" name="Line 144"/>
                  <p:cNvSpPr>
                    <a:spLocks noChangeShapeType="1"/>
                  </p:cNvSpPr>
                  <p:nvPr/>
                </p:nvSpPr>
                <p:spPr bwMode="auto">
                  <a:xfrm>
                    <a:off x="1228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17" name="Line 145"/>
                  <p:cNvSpPr>
                    <a:spLocks noChangeShapeType="1"/>
                  </p:cNvSpPr>
                  <p:nvPr/>
                </p:nvSpPr>
                <p:spPr bwMode="auto">
                  <a:xfrm>
                    <a:off x="1261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18" name="Line 146"/>
                  <p:cNvSpPr>
                    <a:spLocks noChangeShapeType="1"/>
                  </p:cNvSpPr>
                  <p:nvPr/>
                </p:nvSpPr>
                <p:spPr bwMode="auto">
                  <a:xfrm>
                    <a:off x="1278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19" name="Line 147"/>
                  <p:cNvSpPr>
                    <a:spLocks noChangeShapeType="1"/>
                  </p:cNvSpPr>
                  <p:nvPr/>
                </p:nvSpPr>
                <p:spPr bwMode="auto">
                  <a:xfrm>
                    <a:off x="1294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20" name="Line 148"/>
                  <p:cNvSpPr>
                    <a:spLocks noChangeShapeType="1"/>
                  </p:cNvSpPr>
                  <p:nvPr/>
                </p:nvSpPr>
                <p:spPr bwMode="auto">
                  <a:xfrm>
                    <a:off x="1311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21" name="Line 149"/>
                  <p:cNvSpPr>
                    <a:spLocks noChangeShapeType="1"/>
                  </p:cNvSpPr>
                  <p:nvPr/>
                </p:nvSpPr>
                <p:spPr bwMode="auto">
                  <a:xfrm>
                    <a:off x="1328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22" name="Line 150"/>
                  <p:cNvSpPr>
                    <a:spLocks noChangeShapeType="1"/>
                  </p:cNvSpPr>
                  <p:nvPr/>
                </p:nvSpPr>
                <p:spPr bwMode="auto">
                  <a:xfrm>
                    <a:off x="1344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23" name="Line 151"/>
                  <p:cNvSpPr>
                    <a:spLocks noChangeShapeType="1"/>
                  </p:cNvSpPr>
                  <p:nvPr/>
                </p:nvSpPr>
                <p:spPr bwMode="auto">
                  <a:xfrm>
                    <a:off x="1361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24" name="Line 152"/>
                  <p:cNvSpPr>
                    <a:spLocks noChangeShapeType="1"/>
                  </p:cNvSpPr>
                  <p:nvPr/>
                </p:nvSpPr>
                <p:spPr bwMode="auto">
                  <a:xfrm>
                    <a:off x="1377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25" name="Line 153"/>
                  <p:cNvSpPr>
                    <a:spLocks noChangeShapeType="1"/>
                  </p:cNvSpPr>
                  <p:nvPr/>
                </p:nvSpPr>
                <p:spPr bwMode="auto">
                  <a:xfrm>
                    <a:off x="1394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26" name="Line 154"/>
                  <p:cNvSpPr>
                    <a:spLocks noChangeShapeType="1"/>
                  </p:cNvSpPr>
                  <p:nvPr/>
                </p:nvSpPr>
                <p:spPr bwMode="auto">
                  <a:xfrm>
                    <a:off x="1245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27" name="Line 15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51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28" name="Line 15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29" name="Line 15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6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30" name="Line 15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31" name="Line 15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2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32" name="Line 16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1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33" name="Line 16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3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34" name="Line 16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3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35" name="Line 16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3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36" name="Line 16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3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37" name="Line 16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94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38" name="Line 166"/>
                  <p:cNvSpPr>
                    <a:spLocks noChangeShapeType="1"/>
                  </p:cNvSpPr>
                  <p:nvPr/>
                </p:nvSpPr>
                <p:spPr bwMode="auto">
                  <a:xfrm>
                    <a:off x="1443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39" name="Line 167"/>
                  <p:cNvSpPr>
                    <a:spLocks noChangeShapeType="1"/>
                  </p:cNvSpPr>
                  <p:nvPr/>
                </p:nvSpPr>
                <p:spPr bwMode="auto">
                  <a:xfrm>
                    <a:off x="1476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40" name="Line 168"/>
                  <p:cNvSpPr>
                    <a:spLocks noChangeShapeType="1"/>
                  </p:cNvSpPr>
                  <p:nvPr/>
                </p:nvSpPr>
                <p:spPr bwMode="auto">
                  <a:xfrm>
                    <a:off x="1493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41" name="Line 169"/>
                  <p:cNvSpPr>
                    <a:spLocks noChangeShapeType="1"/>
                  </p:cNvSpPr>
                  <p:nvPr/>
                </p:nvSpPr>
                <p:spPr bwMode="auto">
                  <a:xfrm>
                    <a:off x="1509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42" name="Line 170"/>
                  <p:cNvSpPr>
                    <a:spLocks noChangeShapeType="1"/>
                  </p:cNvSpPr>
                  <p:nvPr/>
                </p:nvSpPr>
                <p:spPr bwMode="auto">
                  <a:xfrm>
                    <a:off x="1526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43" name="Line 171"/>
                  <p:cNvSpPr>
                    <a:spLocks noChangeShapeType="1"/>
                  </p:cNvSpPr>
                  <p:nvPr/>
                </p:nvSpPr>
                <p:spPr bwMode="auto">
                  <a:xfrm>
                    <a:off x="1543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44" name="Line 172"/>
                  <p:cNvSpPr>
                    <a:spLocks noChangeShapeType="1"/>
                  </p:cNvSpPr>
                  <p:nvPr/>
                </p:nvSpPr>
                <p:spPr bwMode="auto">
                  <a:xfrm>
                    <a:off x="1559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45" name="Line 173"/>
                  <p:cNvSpPr>
                    <a:spLocks noChangeShapeType="1"/>
                  </p:cNvSpPr>
                  <p:nvPr/>
                </p:nvSpPr>
                <p:spPr bwMode="auto">
                  <a:xfrm>
                    <a:off x="1576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46" name="Line 174"/>
                  <p:cNvSpPr>
                    <a:spLocks noChangeShapeType="1"/>
                  </p:cNvSpPr>
                  <p:nvPr/>
                </p:nvSpPr>
                <p:spPr bwMode="auto">
                  <a:xfrm>
                    <a:off x="1592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47" name="Line 175"/>
                  <p:cNvSpPr>
                    <a:spLocks noChangeShapeType="1"/>
                  </p:cNvSpPr>
                  <p:nvPr/>
                </p:nvSpPr>
                <p:spPr bwMode="auto">
                  <a:xfrm>
                    <a:off x="1609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48" name="Line 176"/>
                  <p:cNvSpPr>
                    <a:spLocks noChangeShapeType="1"/>
                  </p:cNvSpPr>
                  <p:nvPr/>
                </p:nvSpPr>
                <p:spPr bwMode="auto">
                  <a:xfrm>
                    <a:off x="1460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49" name="Line 17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51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50" name="Line 17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51" name="Line 17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6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52" name="Line 18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53" name="Line 18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2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54" name="Line 18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1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55" name="Line 18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3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56" name="Line 18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3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57" name="Line 18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3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58" name="Line 18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3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59" name="Line 18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94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8860" name="Group 188"/>
                <p:cNvGrpSpPr>
                  <a:grpSpLocks/>
                </p:cNvGrpSpPr>
                <p:nvPr/>
              </p:nvGrpSpPr>
              <p:grpSpPr bwMode="auto">
                <a:xfrm>
                  <a:off x="2566" y="1856"/>
                  <a:ext cx="428" cy="429"/>
                  <a:chOff x="1205" y="3213"/>
                  <a:chExt cx="428" cy="429"/>
                </a:xfrm>
              </p:grpSpPr>
              <p:sp>
                <p:nvSpPr>
                  <p:cNvPr id="28861" name="Line 189"/>
                  <p:cNvSpPr>
                    <a:spLocks noChangeShapeType="1"/>
                  </p:cNvSpPr>
                  <p:nvPr/>
                </p:nvSpPr>
                <p:spPr bwMode="auto">
                  <a:xfrm>
                    <a:off x="1228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62" name="Line 190"/>
                  <p:cNvSpPr>
                    <a:spLocks noChangeShapeType="1"/>
                  </p:cNvSpPr>
                  <p:nvPr/>
                </p:nvSpPr>
                <p:spPr bwMode="auto">
                  <a:xfrm>
                    <a:off x="1261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63" name="Line 191"/>
                  <p:cNvSpPr>
                    <a:spLocks noChangeShapeType="1"/>
                  </p:cNvSpPr>
                  <p:nvPr/>
                </p:nvSpPr>
                <p:spPr bwMode="auto">
                  <a:xfrm>
                    <a:off x="1278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64" name="Line 192"/>
                  <p:cNvSpPr>
                    <a:spLocks noChangeShapeType="1"/>
                  </p:cNvSpPr>
                  <p:nvPr/>
                </p:nvSpPr>
                <p:spPr bwMode="auto">
                  <a:xfrm>
                    <a:off x="1294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65" name="Line 193"/>
                  <p:cNvSpPr>
                    <a:spLocks noChangeShapeType="1"/>
                  </p:cNvSpPr>
                  <p:nvPr/>
                </p:nvSpPr>
                <p:spPr bwMode="auto">
                  <a:xfrm>
                    <a:off x="1311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66" name="Line 194"/>
                  <p:cNvSpPr>
                    <a:spLocks noChangeShapeType="1"/>
                  </p:cNvSpPr>
                  <p:nvPr/>
                </p:nvSpPr>
                <p:spPr bwMode="auto">
                  <a:xfrm>
                    <a:off x="1328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67" name="Line 195"/>
                  <p:cNvSpPr>
                    <a:spLocks noChangeShapeType="1"/>
                  </p:cNvSpPr>
                  <p:nvPr/>
                </p:nvSpPr>
                <p:spPr bwMode="auto">
                  <a:xfrm>
                    <a:off x="1344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68" name="Line 196"/>
                  <p:cNvSpPr>
                    <a:spLocks noChangeShapeType="1"/>
                  </p:cNvSpPr>
                  <p:nvPr/>
                </p:nvSpPr>
                <p:spPr bwMode="auto">
                  <a:xfrm>
                    <a:off x="1361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69" name="Line 197"/>
                  <p:cNvSpPr>
                    <a:spLocks noChangeShapeType="1"/>
                  </p:cNvSpPr>
                  <p:nvPr/>
                </p:nvSpPr>
                <p:spPr bwMode="auto">
                  <a:xfrm>
                    <a:off x="1377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70" name="Line 198"/>
                  <p:cNvSpPr>
                    <a:spLocks noChangeShapeType="1"/>
                  </p:cNvSpPr>
                  <p:nvPr/>
                </p:nvSpPr>
                <p:spPr bwMode="auto">
                  <a:xfrm>
                    <a:off x="1394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71" name="Line 199"/>
                  <p:cNvSpPr>
                    <a:spLocks noChangeShapeType="1"/>
                  </p:cNvSpPr>
                  <p:nvPr/>
                </p:nvSpPr>
                <p:spPr bwMode="auto">
                  <a:xfrm>
                    <a:off x="1245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72" name="Line 20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73" name="Line 20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74" name="Line 20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75" name="Line 20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76" name="Line 20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1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77" name="Line 20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78" name="Line 20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7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79" name="Line 20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80" name="Line 20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46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81" name="Line 20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82" name="Line 21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83" name="Line 211"/>
                  <p:cNvSpPr>
                    <a:spLocks noChangeShapeType="1"/>
                  </p:cNvSpPr>
                  <p:nvPr/>
                </p:nvSpPr>
                <p:spPr bwMode="auto">
                  <a:xfrm>
                    <a:off x="1443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84" name="Line 212"/>
                  <p:cNvSpPr>
                    <a:spLocks noChangeShapeType="1"/>
                  </p:cNvSpPr>
                  <p:nvPr/>
                </p:nvSpPr>
                <p:spPr bwMode="auto">
                  <a:xfrm>
                    <a:off x="1476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85" name="Line 213"/>
                  <p:cNvSpPr>
                    <a:spLocks noChangeShapeType="1"/>
                  </p:cNvSpPr>
                  <p:nvPr/>
                </p:nvSpPr>
                <p:spPr bwMode="auto">
                  <a:xfrm>
                    <a:off x="1493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86" name="Line 214"/>
                  <p:cNvSpPr>
                    <a:spLocks noChangeShapeType="1"/>
                  </p:cNvSpPr>
                  <p:nvPr/>
                </p:nvSpPr>
                <p:spPr bwMode="auto">
                  <a:xfrm>
                    <a:off x="1509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87" name="Line 215"/>
                  <p:cNvSpPr>
                    <a:spLocks noChangeShapeType="1"/>
                  </p:cNvSpPr>
                  <p:nvPr/>
                </p:nvSpPr>
                <p:spPr bwMode="auto">
                  <a:xfrm>
                    <a:off x="1526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88" name="Line 216"/>
                  <p:cNvSpPr>
                    <a:spLocks noChangeShapeType="1"/>
                  </p:cNvSpPr>
                  <p:nvPr/>
                </p:nvSpPr>
                <p:spPr bwMode="auto">
                  <a:xfrm>
                    <a:off x="1543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89" name="Line 217"/>
                  <p:cNvSpPr>
                    <a:spLocks noChangeShapeType="1"/>
                  </p:cNvSpPr>
                  <p:nvPr/>
                </p:nvSpPr>
                <p:spPr bwMode="auto">
                  <a:xfrm>
                    <a:off x="1559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90" name="Line 218"/>
                  <p:cNvSpPr>
                    <a:spLocks noChangeShapeType="1"/>
                  </p:cNvSpPr>
                  <p:nvPr/>
                </p:nvSpPr>
                <p:spPr bwMode="auto">
                  <a:xfrm>
                    <a:off x="1576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91" name="Line 219"/>
                  <p:cNvSpPr>
                    <a:spLocks noChangeShapeType="1"/>
                  </p:cNvSpPr>
                  <p:nvPr/>
                </p:nvSpPr>
                <p:spPr bwMode="auto">
                  <a:xfrm>
                    <a:off x="1592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92" name="Line 220"/>
                  <p:cNvSpPr>
                    <a:spLocks noChangeShapeType="1"/>
                  </p:cNvSpPr>
                  <p:nvPr/>
                </p:nvSpPr>
                <p:spPr bwMode="auto">
                  <a:xfrm>
                    <a:off x="1609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93" name="Line 221"/>
                  <p:cNvSpPr>
                    <a:spLocks noChangeShapeType="1"/>
                  </p:cNvSpPr>
                  <p:nvPr/>
                </p:nvSpPr>
                <p:spPr bwMode="auto">
                  <a:xfrm>
                    <a:off x="1460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94" name="Line 22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95" name="Line 22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96" name="Line 22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97" name="Line 22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98" name="Line 22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1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99" name="Line 22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00" name="Line 22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7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01" name="Line 22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02" name="Line 23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46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03" name="Line 23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04" name="Line 23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05" name="Line 233"/>
                  <p:cNvSpPr>
                    <a:spLocks noChangeShapeType="1"/>
                  </p:cNvSpPr>
                  <p:nvPr/>
                </p:nvSpPr>
                <p:spPr bwMode="auto">
                  <a:xfrm>
                    <a:off x="1228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06" name="Line 234"/>
                  <p:cNvSpPr>
                    <a:spLocks noChangeShapeType="1"/>
                  </p:cNvSpPr>
                  <p:nvPr/>
                </p:nvSpPr>
                <p:spPr bwMode="auto">
                  <a:xfrm>
                    <a:off x="1261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07" name="Line 235"/>
                  <p:cNvSpPr>
                    <a:spLocks noChangeShapeType="1"/>
                  </p:cNvSpPr>
                  <p:nvPr/>
                </p:nvSpPr>
                <p:spPr bwMode="auto">
                  <a:xfrm>
                    <a:off x="1278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08" name="Line 236"/>
                  <p:cNvSpPr>
                    <a:spLocks noChangeShapeType="1"/>
                  </p:cNvSpPr>
                  <p:nvPr/>
                </p:nvSpPr>
                <p:spPr bwMode="auto">
                  <a:xfrm>
                    <a:off x="1294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09" name="Line 237"/>
                  <p:cNvSpPr>
                    <a:spLocks noChangeShapeType="1"/>
                  </p:cNvSpPr>
                  <p:nvPr/>
                </p:nvSpPr>
                <p:spPr bwMode="auto">
                  <a:xfrm>
                    <a:off x="1311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10" name="Line 238"/>
                  <p:cNvSpPr>
                    <a:spLocks noChangeShapeType="1"/>
                  </p:cNvSpPr>
                  <p:nvPr/>
                </p:nvSpPr>
                <p:spPr bwMode="auto">
                  <a:xfrm>
                    <a:off x="1328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11" name="Line 239"/>
                  <p:cNvSpPr>
                    <a:spLocks noChangeShapeType="1"/>
                  </p:cNvSpPr>
                  <p:nvPr/>
                </p:nvSpPr>
                <p:spPr bwMode="auto">
                  <a:xfrm>
                    <a:off x="1344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12" name="Line 240"/>
                  <p:cNvSpPr>
                    <a:spLocks noChangeShapeType="1"/>
                  </p:cNvSpPr>
                  <p:nvPr/>
                </p:nvSpPr>
                <p:spPr bwMode="auto">
                  <a:xfrm>
                    <a:off x="1361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13" name="Line 241"/>
                  <p:cNvSpPr>
                    <a:spLocks noChangeShapeType="1"/>
                  </p:cNvSpPr>
                  <p:nvPr/>
                </p:nvSpPr>
                <p:spPr bwMode="auto">
                  <a:xfrm>
                    <a:off x="1377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14" name="Line 242"/>
                  <p:cNvSpPr>
                    <a:spLocks noChangeShapeType="1"/>
                  </p:cNvSpPr>
                  <p:nvPr/>
                </p:nvSpPr>
                <p:spPr bwMode="auto">
                  <a:xfrm>
                    <a:off x="1394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15" name="Line 243"/>
                  <p:cNvSpPr>
                    <a:spLocks noChangeShapeType="1"/>
                  </p:cNvSpPr>
                  <p:nvPr/>
                </p:nvSpPr>
                <p:spPr bwMode="auto">
                  <a:xfrm>
                    <a:off x="1245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16" name="Line 24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51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17" name="Line 24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18" name="Line 24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6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19" name="Line 24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20" name="Line 24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2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21" name="Line 24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1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22" name="Line 25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3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23" name="Line 25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3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24" name="Line 25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3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25" name="Line 25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3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26" name="Line 25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94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27" name="Line 255"/>
                  <p:cNvSpPr>
                    <a:spLocks noChangeShapeType="1"/>
                  </p:cNvSpPr>
                  <p:nvPr/>
                </p:nvSpPr>
                <p:spPr bwMode="auto">
                  <a:xfrm>
                    <a:off x="1443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28" name="Line 256"/>
                  <p:cNvSpPr>
                    <a:spLocks noChangeShapeType="1"/>
                  </p:cNvSpPr>
                  <p:nvPr/>
                </p:nvSpPr>
                <p:spPr bwMode="auto">
                  <a:xfrm>
                    <a:off x="1476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29" name="Line 257"/>
                  <p:cNvSpPr>
                    <a:spLocks noChangeShapeType="1"/>
                  </p:cNvSpPr>
                  <p:nvPr/>
                </p:nvSpPr>
                <p:spPr bwMode="auto">
                  <a:xfrm>
                    <a:off x="1493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30" name="Line 258"/>
                  <p:cNvSpPr>
                    <a:spLocks noChangeShapeType="1"/>
                  </p:cNvSpPr>
                  <p:nvPr/>
                </p:nvSpPr>
                <p:spPr bwMode="auto">
                  <a:xfrm>
                    <a:off x="1509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31" name="Line 259"/>
                  <p:cNvSpPr>
                    <a:spLocks noChangeShapeType="1"/>
                  </p:cNvSpPr>
                  <p:nvPr/>
                </p:nvSpPr>
                <p:spPr bwMode="auto">
                  <a:xfrm>
                    <a:off x="1526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32" name="Line 260"/>
                  <p:cNvSpPr>
                    <a:spLocks noChangeShapeType="1"/>
                  </p:cNvSpPr>
                  <p:nvPr/>
                </p:nvSpPr>
                <p:spPr bwMode="auto">
                  <a:xfrm>
                    <a:off x="1543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33" name="Line 261"/>
                  <p:cNvSpPr>
                    <a:spLocks noChangeShapeType="1"/>
                  </p:cNvSpPr>
                  <p:nvPr/>
                </p:nvSpPr>
                <p:spPr bwMode="auto">
                  <a:xfrm>
                    <a:off x="1559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34" name="Line 262"/>
                  <p:cNvSpPr>
                    <a:spLocks noChangeShapeType="1"/>
                  </p:cNvSpPr>
                  <p:nvPr/>
                </p:nvSpPr>
                <p:spPr bwMode="auto">
                  <a:xfrm>
                    <a:off x="1576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35" name="Line 263"/>
                  <p:cNvSpPr>
                    <a:spLocks noChangeShapeType="1"/>
                  </p:cNvSpPr>
                  <p:nvPr/>
                </p:nvSpPr>
                <p:spPr bwMode="auto">
                  <a:xfrm>
                    <a:off x="1592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36" name="Line 264"/>
                  <p:cNvSpPr>
                    <a:spLocks noChangeShapeType="1"/>
                  </p:cNvSpPr>
                  <p:nvPr/>
                </p:nvSpPr>
                <p:spPr bwMode="auto">
                  <a:xfrm>
                    <a:off x="1609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37" name="Line 265"/>
                  <p:cNvSpPr>
                    <a:spLocks noChangeShapeType="1"/>
                  </p:cNvSpPr>
                  <p:nvPr/>
                </p:nvSpPr>
                <p:spPr bwMode="auto">
                  <a:xfrm>
                    <a:off x="1460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38" name="Line 26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51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39" name="Line 26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40" name="Line 26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6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41" name="Line 26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42" name="Line 27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2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43" name="Line 27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1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44" name="Line 27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3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45" name="Line 27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3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46" name="Line 27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3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47" name="Line 27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3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48" name="Line 27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94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8949" name="Group 277"/>
                <p:cNvGrpSpPr>
                  <a:grpSpLocks/>
                </p:cNvGrpSpPr>
                <p:nvPr/>
              </p:nvGrpSpPr>
              <p:grpSpPr bwMode="auto">
                <a:xfrm>
                  <a:off x="2566" y="2283"/>
                  <a:ext cx="428" cy="429"/>
                  <a:chOff x="1205" y="3213"/>
                  <a:chExt cx="428" cy="429"/>
                </a:xfrm>
              </p:grpSpPr>
              <p:sp>
                <p:nvSpPr>
                  <p:cNvPr id="28950" name="Line 278"/>
                  <p:cNvSpPr>
                    <a:spLocks noChangeShapeType="1"/>
                  </p:cNvSpPr>
                  <p:nvPr/>
                </p:nvSpPr>
                <p:spPr bwMode="auto">
                  <a:xfrm>
                    <a:off x="1228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51" name="Line 279"/>
                  <p:cNvSpPr>
                    <a:spLocks noChangeShapeType="1"/>
                  </p:cNvSpPr>
                  <p:nvPr/>
                </p:nvSpPr>
                <p:spPr bwMode="auto">
                  <a:xfrm>
                    <a:off x="1261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52" name="Line 280"/>
                  <p:cNvSpPr>
                    <a:spLocks noChangeShapeType="1"/>
                  </p:cNvSpPr>
                  <p:nvPr/>
                </p:nvSpPr>
                <p:spPr bwMode="auto">
                  <a:xfrm>
                    <a:off x="1278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53" name="Line 281"/>
                  <p:cNvSpPr>
                    <a:spLocks noChangeShapeType="1"/>
                  </p:cNvSpPr>
                  <p:nvPr/>
                </p:nvSpPr>
                <p:spPr bwMode="auto">
                  <a:xfrm>
                    <a:off x="1294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54" name="Line 282"/>
                  <p:cNvSpPr>
                    <a:spLocks noChangeShapeType="1"/>
                  </p:cNvSpPr>
                  <p:nvPr/>
                </p:nvSpPr>
                <p:spPr bwMode="auto">
                  <a:xfrm>
                    <a:off x="1311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55" name="Line 283"/>
                  <p:cNvSpPr>
                    <a:spLocks noChangeShapeType="1"/>
                  </p:cNvSpPr>
                  <p:nvPr/>
                </p:nvSpPr>
                <p:spPr bwMode="auto">
                  <a:xfrm>
                    <a:off x="1328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56" name="Line 284"/>
                  <p:cNvSpPr>
                    <a:spLocks noChangeShapeType="1"/>
                  </p:cNvSpPr>
                  <p:nvPr/>
                </p:nvSpPr>
                <p:spPr bwMode="auto">
                  <a:xfrm>
                    <a:off x="1344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57" name="Line 285"/>
                  <p:cNvSpPr>
                    <a:spLocks noChangeShapeType="1"/>
                  </p:cNvSpPr>
                  <p:nvPr/>
                </p:nvSpPr>
                <p:spPr bwMode="auto">
                  <a:xfrm>
                    <a:off x="1361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58" name="Line 286"/>
                  <p:cNvSpPr>
                    <a:spLocks noChangeShapeType="1"/>
                  </p:cNvSpPr>
                  <p:nvPr/>
                </p:nvSpPr>
                <p:spPr bwMode="auto">
                  <a:xfrm>
                    <a:off x="1377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59" name="Line 287"/>
                  <p:cNvSpPr>
                    <a:spLocks noChangeShapeType="1"/>
                  </p:cNvSpPr>
                  <p:nvPr/>
                </p:nvSpPr>
                <p:spPr bwMode="auto">
                  <a:xfrm>
                    <a:off x="1394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60" name="Line 288"/>
                  <p:cNvSpPr>
                    <a:spLocks noChangeShapeType="1"/>
                  </p:cNvSpPr>
                  <p:nvPr/>
                </p:nvSpPr>
                <p:spPr bwMode="auto">
                  <a:xfrm>
                    <a:off x="1245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61" name="Line 28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62" name="Line 29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63" name="Line 29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64" name="Line 29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65" name="Line 29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1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66" name="Line 29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67" name="Line 29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7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68" name="Line 29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69" name="Line 29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46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70" name="Line 29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71" name="Line 29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72" name="Line 300"/>
                  <p:cNvSpPr>
                    <a:spLocks noChangeShapeType="1"/>
                  </p:cNvSpPr>
                  <p:nvPr/>
                </p:nvSpPr>
                <p:spPr bwMode="auto">
                  <a:xfrm>
                    <a:off x="1443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73" name="Line 301"/>
                  <p:cNvSpPr>
                    <a:spLocks noChangeShapeType="1"/>
                  </p:cNvSpPr>
                  <p:nvPr/>
                </p:nvSpPr>
                <p:spPr bwMode="auto">
                  <a:xfrm>
                    <a:off x="1476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74" name="Line 302"/>
                  <p:cNvSpPr>
                    <a:spLocks noChangeShapeType="1"/>
                  </p:cNvSpPr>
                  <p:nvPr/>
                </p:nvSpPr>
                <p:spPr bwMode="auto">
                  <a:xfrm>
                    <a:off x="1493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75" name="Line 303"/>
                  <p:cNvSpPr>
                    <a:spLocks noChangeShapeType="1"/>
                  </p:cNvSpPr>
                  <p:nvPr/>
                </p:nvSpPr>
                <p:spPr bwMode="auto">
                  <a:xfrm>
                    <a:off x="1509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76" name="Line 304"/>
                  <p:cNvSpPr>
                    <a:spLocks noChangeShapeType="1"/>
                  </p:cNvSpPr>
                  <p:nvPr/>
                </p:nvSpPr>
                <p:spPr bwMode="auto">
                  <a:xfrm>
                    <a:off x="1526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77" name="Line 305"/>
                  <p:cNvSpPr>
                    <a:spLocks noChangeShapeType="1"/>
                  </p:cNvSpPr>
                  <p:nvPr/>
                </p:nvSpPr>
                <p:spPr bwMode="auto">
                  <a:xfrm>
                    <a:off x="1543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78" name="Line 306"/>
                  <p:cNvSpPr>
                    <a:spLocks noChangeShapeType="1"/>
                  </p:cNvSpPr>
                  <p:nvPr/>
                </p:nvSpPr>
                <p:spPr bwMode="auto">
                  <a:xfrm>
                    <a:off x="1559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79" name="Line 307"/>
                  <p:cNvSpPr>
                    <a:spLocks noChangeShapeType="1"/>
                  </p:cNvSpPr>
                  <p:nvPr/>
                </p:nvSpPr>
                <p:spPr bwMode="auto">
                  <a:xfrm>
                    <a:off x="1576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80" name="Line 308"/>
                  <p:cNvSpPr>
                    <a:spLocks noChangeShapeType="1"/>
                  </p:cNvSpPr>
                  <p:nvPr/>
                </p:nvSpPr>
                <p:spPr bwMode="auto">
                  <a:xfrm>
                    <a:off x="1592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81" name="Line 309"/>
                  <p:cNvSpPr>
                    <a:spLocks noChangeShapeType="1"/>
                  </p:cNvSpPr>
                  <p:nvPr/>
                </p:nvSpPr>
                <p:spPr bwMode="auto">
                  <a:xfrm>
                    <a:off x="1609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82" name="Line 310"/>
                  <p:cNvSpPr>
                    <a:spLocks noChangeShapeType="1"/>
                  </p:cNvSpPr>
                  <p:nvPr/>
                </p:nvSpPr>
                <p:spPr bwMode="auto">
                  <a:xfrm>
                    <a:off x="1460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83" name="Line 31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84" name="Line 31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85" name="Line 31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86" name="Line 31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87" name="Line 31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1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88" name="Line 31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89" name="Line 31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7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90" name="Line 31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91" name="Line 31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46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92" name="Line 32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93" name="Line 32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94" name="Line 322"/>
                  <p:cNvSpPr>
                    <a:spLocks noChangeShapeType="1"/>
                  </p:cNvSpPr>
                  <p:nvPr/>
                </p:nvSpPr>
                <p:spPr bwMode="auto">
                  <a:xfrm>
                    <a:off x="1228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95" name="Line 323"/>
                  <p:cNvSpPr>
                    <a:spLocks noChangeShapeType="1"/>
                  </p:cNvSpPr>
                  <p:nvPr/>
                </p:nvSpPr>
                <p:spPr bwMode="auto">
                  <a:xfrm>
                    <a:off x="1261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96" name="Line 324"/>
                  <p:cNvSpPr>
                    <a:spLocks noChangeShapeType="1"/>
                  </p:cNvSpPr>
                  <p:nvPr/>
                </p:nvSpPr>
                <p:spPr bwMode="auto">
                  <a:xfrm>
                    <a:off x="1278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97" name="Line 325"/>
                  <p:cNvSpPr>
                    <a:spLocks noChangeShapeType="1"/>
                  </p:cNvSpPr>
                  <p:nvPr/>
                </p:nvSpPr>
                <p:spPr bwMode="auto">
                  <a:xfrm>
                    <a:off x="1294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98" name="Line 326"/>
                  <p:cNvSpPr>
                    <a:spLocks noChangeShapeType="1"/>
                  </p:cNvSpPr>
                  <p:nvPr/>
                </p:nvSpPr>
                <p:spPr bwMode="auto">
                  <a:xfrm>
                    <a:off x="1311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99" name="Line 327"/>
                  <p:cNvSpPr>
                    <a:spLocks noChangeShapeType="1"/>
                  </p:cNvSpPr>
                  <p:nvPr/>
                </p:nvSpPr>
                <p:spPr bwMode="auto">
                  <a:xfrm>
                    <a:off x="1328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000" name="Line 328"/>
                  <p:cNvSpPr>
                    <a:spLocks noChangeShapeType="1"/>
                  </p:cNvSpPr>
                  <p:nvPr/>
                </p:nvSpPr>
                <p:spPr bwMode="auto">
                  <a:xfrm>
                    <a:off x="1344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001" name="Line 329"/>
                  <p:cNvSpPr>
                    <a:spLocks noChangeShapeType="1"/>
                  </p:cNvSpPr>
                  <p:nvPr/>
                </p:nvSpPr>
                <p:spPr bwMode="auto">
                  <a:xfrm>
                    <a:off x="1361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002" name="Line 330"/>
                  <p:cNvSpPr>
                    <a:spLocks noChangeShapeType="1"/>
                  </p:cNvSpPr>
                  <p:nvPr/>
                </p:nvSpPr>
                <p:spPr bwMode="auto">
                  <a:xfrm>
                    <a:off x="1377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003" name="Line 331"/>
                  <p:cNvSpPr>
                    <a:spLocks noChangeShapeType="1"/>
                  </p:cNvSpPr>
                  <p:nvPr/>
                </p:nvSpPr>
                <p:spPr bwMode="auto">
                  <a:xfrm>
                    <a:off x="1394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004" name="Line 332"/>
                  <p:cNvSpPr>
                    <a:spLocks noChangeShapeType="1"/>
                  </p:cNvSpPr>
                  <p:nvPr/>
                </p:nvSpPr>
                <p:spPr bwMode="auto">
                  <a:xfrm>
                    <a:off x="1245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005" name="Line 33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51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006" name="Line 33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007" name="Line 33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6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008" name="Line 33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009" name="Line 33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2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010" name="Line 33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1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011" name="Line 33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3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012" name="Line 34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3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013" name="Line 34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3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014" name="Line 34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3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015" name="Line 34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94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016" name="Line 344"/>
                  <p:cNvSpPr>
                    <a:spLocks noChangeShapeType="1"/>
                  </p:cNvSpPr>
                  <p:nvPr/>
                </p:nvSpPr>
                <p:spPr bwMode="auto">
                  <a:xfrm>
                    <a:off x="1443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017" name="Line 345"/>
                  <p:cNvSpPr>
                    <a:spLocks noChangeShapeType="1"/>
                  </p:cNvSpPr>
                  <p:nvPr/>
                </p:nvSpPr>
                <p:spPr bwMode="auto">
                  <a:xfrm>
                    <a:off x="1476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018" name="Line 346"/>
                  <p:cNvSpPr>
                    <a:spLocks noChangeShapeType="1"/>
                  </p:cNvSpPr>
                  <p:nvPr/>
                </p:nvSpPr>
                <p:spPr bwMode="auto">
                  <a:xfrm>
                    <a:off x="1493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019" name="Line 347"/>
                  <p:cNvSpPr>
                    <a:spLocks noChangeShapeType="1"/>
                  </p:cNvSpPr>
                  <p:nvPr/>
                </p:nvSpPr>
                <p:spPr bwMode="auto">
                  <a:xfrm>
                    <a:off x="1509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020" name="Line 348"/>
                  <p:cNvSpPr>
                    <a:spLocks noChangeShapeType="1"/>
                  </p:cNvSpPr>
                  <p:nvPr/>
                </p:nvSpPr>
                <p:spPr bwMode="auto">
                  <a:xfrm>
                    <a:off x="1526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021" name="Line 349"/>
                  <p:cNvSpPr>
                    <a:spLocks noChangeShapeType="1"/>
                  </p:cNvSpPr>
                  <p:nvPr/>
                </p:nvSpPr>
                <p:spPr bwMode="auto">
                  <a:xfrm>
                    <a:off x="1543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022" name="Line 350"/>
                  <p:cNvSpPr>
                    <a:spLocks noChangeShapeType="1"/>
                  </p:cNvSpPr>
                  <p:nvPr/>
                </p:nvSpPr>
                <p:spPr bwMode="auto">
                  <a:xfrm>
                    <a:off x="1559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023" name="Line 351"/>
                  <p:cNvSpPr>
                    <a:spLocks noChangeShapeType="1"/>
                  </p:cNvSpPr>
                  <p:nvPr/>
                </p:nvSpPr>
                <p:spPr bwMode="auto">
                  <a:xfrm>
                    <a:off x="1576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024" name="Line 352"/>
                  <p:cNvSpPr>
                    <a:spLocks noChangeShapeType="1"/>
                  </p:cNvSpPr>
                  <p:nvPr/>
                </p:nvSpPr>
                <p:spPr bwMode="auto">
                  <a:xfrm>
                    <a:off x="1592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025" name="Line 353"/>
                  <p:cNvSpPr>
                    <a:spLocks noChangeShapeType="1"/>
                  </p:cNvSpPr>
                  <p:nvPr/>
                </p:nvSpPr>
                <p:spPr bwMode="auto">
                  <a:xfrm>
                    <a:off x="1609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026" name="Line 354"/>
                  <p:cNvSpPr>
                    <a:spLocks noChangeShapeType="1"/>
                  </p:cNvSpPr>
                  <p:nvPr/>
                </p:nvSpPr>
                <p:spPr bwMode="auto">
                  <a:xfrm>
                    <a:off x="1460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027" name="Line 35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51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028" name="Line 35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029" name="Line 35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6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030" name="Line 35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031" name="Line 35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2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032" name="Line 36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1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033" name="Line 36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3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034" name="Line 36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3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035" name="Line 36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3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036" name="Line 36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3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037" name="Line 36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94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9038" name="Line 366"/>
                <p:cNvSpPr>
                  <a:spLocks noChangeShapeType="1"/>
                </p:cNvSpPr>
                <p:nvPr/>
              </p:nvSpPr>
              <p:spPr bwMode="auto">
                <a:xfrm>
                  <a:off x="3443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39" name="Line 367"/>
                <p:cNvSpPr>
                  <a:spLocks noChangeShapeType="1"/>
                </p:cNvSpPr>
                <p:nvPr/>
              </p:nvSpPr>
              <p:spPr bwMode="auto">
                <a:xfrm>
                  <a:off x="3476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40" name="Line 368"/>
                <p:cNvSpPr>
                  <a:spLocks noChangeShapeType="1"/>
                </p:cNvSpPr>
                <p:nvPr/>
              </p:nvSpPr>
              <p:spPr bwMode="auto">
                <a:xfrm>
                  <a:off x="3493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41" name="Line 369"/>
                <p:cNvSpPr>
                  <a:spLocks noChangeShapeType="1"/>
                </p:cNvSpPr>
                <p:nvPr/>
              </p:nvSpPr>
              <p:spPr bwMode="auto">
                <a:xfrm>
                  <a:off x="3509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42" name="Line 370"/>
                <p:cNvSpPr>
                  <a:spLocks noChangeShapeType="1"/>
                </p:cNvSpPr>
                <p:nvPr/>
              </p:nvSpPr>
              <p:spPr bwMode="auto">
                <a:xfrm>
                  <a:off x="3526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43" name="Line 371"/>
                <p:cNvSpPr>
                  <a:spLocks noChangeShapeType="1"/>
                </p:cNvSpPr>
                <p:nvPr/>
              </p:nvSpPr>
              <p:spPr bwMode="auto">
                <a:xfrm>
                  <a:off x="3543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44" name="Line 372"/>
                <p:cNvSpPr>
                  <a:spLocks noChangeShapeType="1"/>
                </p:cNvSpPr>
                <p:nvPr/>
              </p:nvSpPr>
              <p:spPr bwMode="auto">
                <a:xfrm>
                  <a:off x="3559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45" name="Line 373"/>
                <p:cNvSpPr>
                  <a:spLocks noChangeShapeType="1"/>
                </p:cNvSpPr>
                <p:nvPr/>
              </p:nvSpPr>
              <p:spPr bwMode="auto">
                <a:xfrm>
                  <a:off x="3576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46" name="Line 374"/>
                <p:cNvSpPr>
                  <a:spLocks noChangeShapeType="1"/>
                </p:cNvSpPr>
                <p:nvPr/>
              </p:nvSpPr>
              <p:spPr bwMode="auto">
                <a:xfrm>
                  <a:off x="3592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47" name="Line 375"/>
                <p:cNvSpPr>
                  <a:spLocks noChangeShapeType="1"/>
                </p:cNvSpPr>
                <p:nvPr/>
              </p:nvSpPr>
              <p:spPr bwMode="auto">
                <a:xfrm>
                  <a:off x="3609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48" name="Line 376"/>
                <p:cNvSpPr>
                  <a:spLocks noChangeShapeType="1"/>
                </p:cNvSpPr>
                <p:nvPr/>
              </p:nvSpPr>
              <p:spPr bwMode="auto">
                <a:xfrm>
                  <a:off x="3460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49" name="Line 377"/>
                <p:cNvSpPr>
                  <a:spLocks noChangeShapeType="1"/>
                </p:cNvSpPr>
                <p:nvPr/>
              </p:nvSpPr>
              <p:spPr bwMode="auto">
                <a:xfrm rot="-5400000">
                  <a:off x="3527" y="129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50" name="Line 378"/>
                <p:cNvSpPr>
                  <a:spLocks noChangeShapeType="1"/>
                </p:cNvSpPr>
                <p:nvPr/>
              </p:nvSpPr>
              <p:spPr bwMode="auto">
                <a:xfrm rot="-5400000">
                  <a:off x="3527" y="126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51" name="Line 379"/>
                <p:cNvSpPr>
                  <a:spLocks noChangeShapeType="1"/>
                </p:cNvSpPr>
                <p:nvPr/>
              </p:nvSpPr>
              <p:spPr bwMode="auto">
                <a:xfrm rot="-5400000">
                  <a:off x="3527" y="124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52" name="Line 380"/>
                <p:cNvSpPr>
                  <a:spLocks noChangeShapeType="1"/>
                </p:cNvSpPr>
                <p:nvPr/>
              </p:nvSpPr>
              <p:spPr bwMode="auto">
                <a:xfrm rot="-5400000">
                  <a:off x="3527" y="123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53" name="Line 381"/>
                <p:cNvSpPr>
                  <a:spLocks noChangeShapeType="1"/>
                </p:cNvSpPr>
                <p:nvPr/>
              </p:nvSpPr>
              <p:spPr bwMode="auto">
                <a:xfrm rot="-5400000">
                  <a:off x="3527" y="121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54" name="Line 382"/>
                <p:cNvSpPr>
                  <a:spLocks noChangeShapeType="1"/>
                </p:cNvSpPr>
                <p:nvPr/>
              </p:nvSpPr>
              <p:spPr bwMode="auto">
                <a:xfrm rot="-5400000">
                  <a:off x="3527" y="119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55" name="Line 383"/>
                <p:cNvSpPr>
                  <a:spLocks noChangeShapeType="1"/>
                </p:cNvSpPr>
                <p:nvPr/>
              </p:nvSpPr>
              <p:spPr bwMode="auto">
                <a:xfrm rot="-5400000">
                  <a:off x="3527" y="118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56" name="Line 384"/>
                <p:cNvSpPr>
                  <a:spLocks noChangeShapeType="1"/>
                </p:cNvSpPr>
                <p:nvPr/>
              </p:nvSpPr>
              <p:spPr bwMode="auto">
                <a:xfrm rot="-5400000">
                  <a:off x="3527" y="116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57" name="Line 385"/>
                <p:cNvSpPr>
                  <a:spLocks noChangeShapeType="1"/>
                </p:cNvSpPr>
                <p:nvPr/>
              </p:nvSpPr>
              <p:spPr bwMode="auto">
                <a:xfrm rot="-5400000">
                  <a:off x="3527" y="115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58" name="Line 386"/>
                <p:cNvSpPr>
                  <a:spLocks noChangeShapeType="1"/>
                </p:cNvSpPr>
                <p:nvPr/>
              </p:nvSpPr>
              <p:spPr bwMode="auto">
                <a:xfrm rot="-5400000">
                  <a:off x="3527" y="113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59" name="Line 387"/>
                <p:cNvSpPr>
                  <a:spLocks noChangeShapeType="1"/>
                </p:cNvSpPr>
                <p:nvPr/>
              </p:nvSpPr>
              <p:spPr bwMode="auto">
                <a:xfrm rot="-5400000">
                  <a:off x="3527" y="128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60" name="Line 388"/>
                <p:cNvSpPr>
                  <a:spLocks noChangeShapeType="1"/>
                </p:cNvSpPr>
                <p:nvPr/>
              </p:nvSpPr>
              <p:spPr bwMode="auto">
                <a:xfrm>
                  <a:off x="3017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61" name="Line 389"/>
                <p:cNvSpPr>
                  <a:spLocks noChangeShapeType="1"/>
                </p:cNvSpPr>
                <p:nvPr/>
              </p:nvSpPr>
              <p:spPr bwMode="auto">
                <a:xfrm>
                  <a:off x="3050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62" name="Line 390"/>
                <p:cNvSpPr>
                  <a:spLocks noChangeShapeType="1"/>
                </p:cNvSpPr>
                <p:nvPr/>
              </p:nvSpPr>
              <p:spPr bwMode="auto">
                <a:xfrm>
                  <a:off x="3067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63" name="Line 391"/>
                <p:cNvSpPr>
                  <a:spLocks noChangeShapeType="1"/>
                </p:cNvSpPr>
                <p:nvPr/>
              </p:nvSpPr>
              <p:spPr bwMode="auto">
                <a:xfrm>
                  <a:off x="3083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64" name="Line 392"/>
                <p:cNvSpPr>
                  <a:spLocks noChangeShapeType="1"/>
                </p:cNvSpPr>
                <p:nvPr/>
              </p:nvSpPr>
              <p:spPr bwMode="auto">
                <a:xfrm>
                  <a:off x="3100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65" name="Line 393"/>
                <p:cNvSpPr>
                  <a:spLocks noChangeShapeType="1"/>
                </p:cNvSpPr>
                <p:nvPr/>
              </p:nvSpPr>
              <p:spPr bwMode="auto">
                <a:xfrm>
                  <a:off x="3117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66" name="Line 394"/>
                <p:cNvSpPr>
                  <a:spLocks noChangeShapeType="1"/>
                </p:cNvSpPr>
                <p:nvPr/>
              </p:nvSpPr>
              <p:spPr bwMode="auto">
                <a:xfrm>
                  <a:off x="3133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67" name="Line 395"/>
                <p:cNvSpPr>
                  <a:spLocks noChangeShapeType="1"/>
                </p:cNvSpPr>
                <p:nvPr/>
              </p:nvSpPr>
              <p:spPr bwMode="auto">
                <a:xfrm>
                  <a:off x="3150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68" name="Line 396"/>
                <p:cNvSpPr>
                  <a:spLocks noChangeShapeType="1"/>
                </p:cNvSpPr>
                <p:nvPr/>
              </p:nvSpPr>
              <p:spPr bwMode="auto">
                <a:xfrm>
                  <a:off x="3166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69" name="Line 397"/>
                <p:cNvSpPr>
                  <a:spLocks noChangeShapeType="1"/>
                </p:cNvSpPr>
                <p:nvPr/>
              </p:nvSpPr>
              <p:spPr bwMode="auto">
                <a:xfrm>
                  <a:off x="3183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70" name="Line 398"/>
                <p:cNvSpPr>
                  <a:spLocks noChangeShapeType="1"/>
                </p:cNvSpPr>
                <p:nvPr/>
              </p:nvSpPr>
              <p:spPr bwMode="auto">
                <a:xfrm>
                  <a:off x="3034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71" name="Line 399"/>
                <p:cNvSpPr>
                  <a:spLocks noChangeShapeType="1"/>
                </p:cNvSpPr>
                <p:nvPr/>
              </p:nvSpPr>
              <p:spPr bwMode="auto">
                <a:xfrm rot="-5400000">
                  <a:off x="3101" y="108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72" name="Line 400"/>
                <p:cNvSpPr>
                  <a:spLocks noChangeShapeType="1"/>
                </p:cNvSpPr>
                <p:nvPr/>
              </p:nvSpPr>
              <p:spPr bwMode="auto">
                <a:xfrm rot="-5400000">
                  <a:off x="3101" y="105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73" name="Line 401"/>
                <p:cNvSpPr>
                  <a:spLocks noChangeShapeType="1"/>
                </p:cNvSpPr>
                <p:nvPr/>
              </p:nvSpPr>
              <p:spPr bwMode="auto">
                <a:xfrm rot="-5400000">
                  <a:off x="3101" y="103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74" name="Line 402"/>
                <p:cNvSpPr>
                  <a:spLocks noChangeShapeType="1"/>
                </p:cNvSpPr>
                <p:nvPr/>
              </p:nvSpPr>
              <p:spPr bwMode="auto">
                <a:xfrm rot="-5400000">
                  <a:off x="3101" y="10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75" name="Line 403"/>
                <p:cNvSpPr>
                  <a:spLocks noChangeShapeType="1"/>
                </p:cNvSpPr>
                <p:nvPr/>
              </p:nvSpPr>
              <p:spPr bwMode="auto">
                <a:xfrm rot="-5400000">
                  <a:off x="3101" y="100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76" name="Line 404"/>
                <p:cNvSpPr>
                  <a:spLocks noChangeShapeType="1"/>
                </p:cNvSpPr>
                <p:nvPr/>
              </p:nvSpPr>
              <p:spPr bwMode="auto">
                <a:xfrm rot="-5400000">
                  <a:off x="3101" y="98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77" name="Line 405"/>
                <p:cNvSpPr>
                  <a:spLocks noChangeShapeType="1"/>
                </p:cNvSpPr>
                <p:nvPr/>
              </p:nvSpPr>
              <p:spPr bwMode="auto">
                <a:xfrm rot="-5400000">
                  <a:off x="3101" y="96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78" name="Line 406"/>
                <p:cNvSpPr>
                  <a:spLocks noChangeShapeType="1"/>
                </p:cNvSpPr>
                <p:nvPr/>
              </p:nvSpPr>
              <p:spPr bwMode="auto">
                <a:xfrm rot="-5400000">
                  <a:off x="3101" y="95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79" name="Line 407"/>
                <p:cNvSpPr>
                  <a:spLocks noChangeShapeType="1"/>
                </p:cNvSpPr>
                <p:nvPr/>
              </p:nvSpPr>
              <p:spPr bwMode="auto">
                <a:xfrm rot="-5400000">
                  <a:off x="3101" y="93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80" name="Line 408"/>
                <p:cNvSpPr>
                  <a:spLocks noChangeShapeType="1"/>
                </p:cNvSpPr>
                <p:nvPr/>
              </p:nvSpPr>
              <p:spPr bwMode="auto">
                <a:xfrm rot="-5400000">
                  <a:off x="3101" y="9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81" name="Line 409"/>
                <p:cNvSpPr>
                  <a:spLocks noChangeShapeType="1"/>
                </p:cNvSpPr>
                <p:nvPr/>
              </p:nvSpPr>
              <p:spPr bwMode="auto">
                <a:xfrm rot="-5400000">
                  <a:off x="3101" y="106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82" name="Line 410"/>
                <p:cNvSpPr>
                  <a:spLocks noChangeShapeType="1"/>
                </p:cNvSpPr>
                <p:nvPr/>
              </p:nvSpPr>
              <p:spPr bwMode="auto">
                <a:xfrm>
                  <a:off x="3017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83" name="Line 411"/>
                <p:cNvSpPr>
                  <a:spLocks noChangeShapeType="1"/>
                </p:cNvSpPr>
                <p:nvPr/>
              </p:nvSpPr>
              <p:spPr bwMode="auto">
                <a:xfrm>
                  <a:off x="3050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84" name="Line 412"/>
                <p:cNvSpPr>
                  <a:spLocks noChangeShapeType="1"/>
                </p:cNvSpPr>
                <p:nvPr/>
              </p:nvSpPr>
              <p:spPr bwMode="auto">
                <a:xfrm>
                  <a:off x="3067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85" name="Line 413"/>
                <p:cNvSpPr>
                  <a:spLocks noChangeShapeType="1"/>
                </p:cNvSpPr>
                <p:nvPr/>
              </p:nvSpPr>
              <p:spPr bwMode="auto">
                <a:xfrm>
                  <a:off x="3083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86" name="Line 414"/>
                <p:cNvSpPr>
                  <a:spLocks noChangeShapeType="1"/>
                </p:cNvSpPr>
                <p:nvPr/>
              </p:nvSpPr>
              <p:spPr bwMode="auto">
                <a:xfrm>
                  <a:off x="3100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87" name="Line 415"/>
                <p:cNvSpPr>
                  <a:spLocks noChangeShapeType="1"/>
                </p:cNvSpPr>
                <p:nvPr/>
              </p:nvSpPr>
              <p:spPr bwMode="auto">
                <a:xfrm>
                  <a:off x="3117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88" name="Line 416"/>
                <p:cNvSpPr>
                  <a:spLocks noChangeShapeType="1"/>
                </p:cNvSpPr>
                <p:nvPr/>
              </p:nvSpPr>
              <p:spPr bwMode="auto">
                <a:xfrm>
                  <a:off x="3133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89" name="Line 417"/>
                <p:cNvSpPr>
                  <a:spLocks noChangeShapeType="1"/>
                </p:cNvSpPr>
                <p:nvPr/>
              </p:nvSpPr>
              <p:spPr bwMode="auto">
                <a:xfrm>
                  <a:off x="3150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90" name="Line 418"/>
                <p:cNvSpPr>
                  <a:spLocks noChangeShapeType="1"/>
                </p:cNvSpPr>
                <p:nvPr/>
              </p:nvSpPr>
              <p:spPr bwMode="auto">
                <a:xfrm>
                  <a:off x="3166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91" name="Line 419"/>
                <p:cNvSpPr>
                  <a:spLocks noChangeShapeType="1"/>
                </p:cNvSpPr>
                <p:nvPr/>
              </p:nvSpPr>
              <p:spPr bwMode="auto">
                <a:xfrm>
                  <a:off x="3183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92" name="Line 420"/>
                <p:cNvSpPr>
                  <a:spLocks noChangeShapeType="1"/>
                </p:cNvSpPr>
                <p:nvPr/>
              </p:nvSpPr>
              <p:spPr bwMode="auto">
                <a:xfrm>
                  <a:off x="3034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93" name="Line 421"/>
                <p:cNvSpPr>
                  <a:spLocks noChangeShapeType="1"/>
                </p:cNvSpPr>
                <p:nvPr/>
              </p:nvSpPr>
              <p:spPr bwMode="auto">
                <a:xfrm rot="-5400000">
                  <a:off x="3101" y="129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94" name="Line 422"/>
                <p:cNvSpPr>
                  <a:spLocks noChangeShapeType="1"/>
                </p:cNvSpPr>
                <p:nvPr/>
              </p:nvSpPr>
              <p:spPr bwMode="auto">
                <a:xfrm rot="-5400000">
                  <a:off x="3101" y="126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95" name="Line 423"/>
                <p:cNvSpPr>
                  <a:spLocks noChangeShapeType="1"/>
                </p:cNvSpPr>
                <p:nvPr/>
              </p:nvSpPr>
              <p:spPr bwMode="auto">
                <a:xfrm rot="-5400000">
                  <a:off x="3101" y="124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96" name="Line 424"/>
                <p:cNvSpPr>
                  <a:spLocks noChangeShapeType="1"/>
                </p:cNvSpPr>
                <p:nvPr/>
              </p:nvSpPr>
              <p:spPr bwMode="auto">
                <a:xfrm rot="-5400000">
                  <a:off x="3101" y="123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97" name="Line 425"/>
                <p:cNvSpPr>
                  <a:spLocks noChangeShapeType="1"/>
                </p:cNvSpPr>
                <p:nvPr/>
              </p:nvSpPr>
              <p:spPr bwMode="auto">
                <a:xfrm rot="-5400000">
                  <a:off x="3101" y="121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98" name="Line 426"/>
                <p:cNvSpPr>
                  <a:spLocks noChangeShapeType="1"/>
                </p:cNvSpPr>
                <p:nvPr/>
              </p:nvSpPr>
              <p:spPr bwMode="auto">
                <a:xfrm rot="-5400000">
                  <a:off x="3101" y="119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99" name="Line 427"/>
                <p:cNvSpPr>
                  <a:spLocks noChangeShapeType="1"/>
                </p:cNvSpPr>
                <p:nvPr/>
              </p:nvSpPr>
              <p:spPr bwMode="auto">
                <a:xfrm rot="-5400000">
                  <a:off x="3101" y="118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100" name="Line 428"/>
                <p:cNvSpPr>
                  <a:spLocks noChangeShapeType="1"/>
                </p:cNvSpPr>
                <p:nvPr/>
              </p:nvSpPr>
              <p:spPr bwMode="auto">
                <a:xfrm rot="-5400000">
                  <a:off x="3101" y="116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101" name="Line 429"/>
                <p:cNvSpPr>
                  <a:spLocks noChangeShapeType="1"/>
                </p:cNvSpPr>
                <p:nvPr/>
              </p:nvSpPr>
              <p:spPr bwMode="auto">
                <a:xfrm rot="-5400000">
                  <a:off x="3101" y="115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102" name="Line 430"/>
                <p:cNvSpPr>
                  <a:spLocks noChangeShapeType="1"/>
                </p:cNvSpPr>
                <p:nvPr/>
              </p:nvSpPr>
              <p:spPr bwMode="auto">
                <a:xfrm rot="-5400000">
                  <a:off x="3101" y="113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103" name="Line 431"/>
                <p:cNvSpPr>
                  <a:spLocks noChangeShapeType="1"/>
                </p:cNvSpPr>
                <p:nvPr/>
              </p:nvSpPr>
              <p:spPr bwMode="auto">
                <a:xfrm rot="-5400000">
                  <a:off x="3101" y="128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104" name="Line 432"/>
                <p:cNvSpPr>
                  <a:spLocks noChangeShapeType="1"/>
                </p:cNvSpPr>
                <p:nvPr/>
              </p:nvSpPr>
              <p:spPr bwMode="auto">
                <a:xfrm>
                  <a:off x="3232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105" name="Line 433"/>
                <p:cNvSpPr>
                  <a:spLocks noChangeShapeType="1"/>
                </p:cNvSpPr>
                <p:nvPr/>
              </p:nvSpPr>
              <p:spPr bwMode="auto">
                <a:xfrm>
                  <a:off x="3265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106" name="Line 434"/>
                <p:cNvSpPr>
                  <a:spLocks noChangeShapeType="1"/>
                </p:cNvSpPr>
                <p:nvPr/>
              </p:nvSpPr>
              <p:spPr bwMode="auto">
                <a:xfrm>
                  <a:off x="3282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107" name="Line 435"/>
                <p:cNvSpPr>
                  <a:spLocks noChangeShapeType="1"/>
                </p:cNvSpPr>
                <p:nvPr/>
              </p:nvSpPr>
              <p:spPr bwMode="auto">
                <a:xfrm>
                  <a:off x="3298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108" name="Line 436"/>
                <p:cNvSpPr>
                  <a:spLocks noChangeShapeType="1"/>
                </p:cNvSpPr>
                <p:nvPr/>
              </p:nvSpPr>
              <p:spPr bwMode="auto">
                <a:xfrm>
                  <a:off x="3315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109" name="Line 437"/>
                <p:cNvSpPr>
                  <a:spLocks noChangeShapeType="1"/>
                </p:cNvSpPr>
                <p:nvPr/>
              </p:nvSpPr>
              <p:spPr bwMode="auto">
                <a:xfrm>
                  <a:off x="3332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110" name="Line 438"/>
                <p:cNvSpPr>
                  <a:spLocks noChangeShapeType="1"/>
                </p:cNvSpPr>
                <p:nvPr/>
              </p:nvSpPr>
              <p:spPr bwMode="auto">
                <a:xfrm>
                  <a:off x="3348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111" name="Line 439"/>
                <p:cNvSpPr>
                  <a:spLocks noChangeShapeType="1"/>
                </p:cNvSpPr>
                <p:nvPr/>
              </p:nvSpPr>
              <p:spPr bwMode="auto">
                <a:xfrm>
                  <a:off x="3365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112" name="Line 440"/>
                <p:cNvSpPr>
                  <a:spLocks noChangeShapeType="1"/>
                </p:cNvSpPr>
                <p:nvPr/>
              </p:nvSpPr>
              <p:spPr bwMode="auto">
                <a:xfrm>
                  <a:off x="3381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113" name="Line 441"/>
                <p:cNvSpPr>
                  <a:spLocks noChangeShapeType="1"/>
                </p:cNvSpPr>
                <p:nvPr/>
              </p:nvSpPr>
              <p:spPr bwMode="auto">
                <a:xfrm>
                  <a:off x="3398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114" name="Line 442"/>
                <p:cNvSpPr>
                  <a:spLocks noChangeShapeType="1"/>
                </p:cNvSpPr>
                <p:nvPr/>
              </p:nvSpPr>
              <p:spPr bwMode="auto">
                <a:xfrm>
                  <a:off x="3249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115" name="Line 443"/>
                <p:cNvSpPr>
                  <a:spLocks noChangeShapeType="1"/>
                </p:cNvSpPr>
                <p:nvPr/>
              </p:nvSpPr>
              <p:spPr bwMode="auto">
                <a:xfrm rot="-5400000">
                  <a:off x="3316" y="129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116" name="Line 444"/>
                <p:cNvSpPr>
                  <a:spLocks noChangeShapeType="1"/>
                </p:cNvSpPr>
                <p:nvPr/>
              </p:nvSpPr>
              <p:spPr bwMode="auto">
                <a:xfrm rot="-5400000">
                  <a:off x="3316" y="126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117" name="Line 445"/>
                <p:cNvSpPr>
                  <a:spLocks noChangeShapeType="1"/>
                </p:cNvSpPr>
                <p:nvPr/>
              </p:nvSpPr>
              <p:spPr bwMode="auto">
                <a:xfrm rot="-5400000">
                  <a:off x="3316" y="124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118" name="Line 446"/>
                <p:cNvSpPr>
                  <a:spLocks noChangeShapeType="1"/>
                </p:cNvSpPr>
                <p:nvPr/>
              </p:nvSpPr>
              <p:spPr bwMode="auto">
                <a:xfrm rot="-5400000">
                  <a:off x="3316" y="123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119" name="Line 447"/>
                <p:cNvSpPr>
                  <a:spLocks noChangeShapeType="1"/>
                </p:cNvSpPr>
                <p:nvPr/>
              </p:nvSpPr>
              <p:spPr bwMode="auto">
                <a:xfrm rot="-5400000">
                  <a:off x="3316" y="121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120" name="Line 448"/>
                <p:cNvSpPr>
                  <a:spLocks noChangeShapeType="1"/>
                </p:cNvSpPr>
                <p:nvPr/>
              </p:nvSpPr>
              <p:spPr bwMode="auto">
                <a:xfrm rot="-5400000">
                  <a:off x="3316" y="119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121" name="Line 449"/>
                <p:cNvSpPr>
                  <a:spLocks noChangeShapeType="1"/>
                </p:cNvSpPr>
                <p:nvPr/>
              </p:nvSpPr>
              <p:spPr bwMode="auto">
                <a:xfrm rot="-5400000">
                  <a:off x="3316" y="118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122" name="Line 450"/>
                <p:cNvSpPr>
                  <a:spLocks noChangeShapeType="1"/>
                </p:cNvSpPr>
                <p:nvPr/>
              </p:nvSpPr>
              <p:spPr bwMode="auto">
                <a:xfrm rot="-5400000">
                  <a:off x="3316" y="116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123" name="Line 451"/>
                <p:cNvSpPr>
                  <a:spLocks noChangeShapeType="1"/>
                </p:cNvSpPr>
                <p:nvPr/>
              </p:nvSpPr>
              <p:spPr bwMode="auto">
                <a:xfrm rot="-5400000">
                  <a:off x="3316" y="115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124" name="Line 452"/>
                <p:cNvSpPr>
                  <a:spLocks noChangeShapeType="1"/>
                </p:cNvSpPr>
                <p:nvPr/>
              </p:nvSpPr>
              <p:spPr bwMode="auto">
                <a:xfrm rot="-5400000">
                  <a:off x="3316" y="113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125" name="Line 453"/>
                <p:cNvSpPr>
                  <a:spLocks noChangeShapeType="1"/>
                </p:cNvSpPr>
                <p:nvPr/>
              </p:nvSpPr>
              <p:spPr bwMode="auto">
                <a:xfrm rot="-5400000">
                  <a:off x="3316" y="128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9126" name="Group 454"/>
                <p:cNvGrpSpPr>
                  <a:grpSpLocks/>
                </p:cNvGrpSpPr>
                <p:nvPr/>
              </p:nvGrpSpPr>
              <p:grpSpPr bwMode="auto">
                <a:xfrm>
                  <a:off x="2994" y="1428"/>
                  <a:ext cx="854" cy="429"/>
                  <a:chOff x="779" y="3211"/>
                  <a:chExt cx="854" cy="429"/>
                </a:xfrm>
              </p:grpSpPr>
              <p:grpSp>
                <p:nvGrpSpPr>
                  <p:cNvPr id="29127" name="Group 455"/>
                  <p:cNvGrpSpPr>
                    <a:grpSpLocks/>
                  </p:cNvGrpSpPr>
                  <p:nvPr/>
                </p:nvGrpSpPr>
                <p:grpSpPr bwMode="auto">
                  <a:xfrm>
                    <a:off x="1205" y="3211"/>
                    <a:ext cx="428" cy="429"/>
                    <a:chOff x="1205" y="3213"/>
                    <a:chExt cx="428" cy="429"/>
                  </a:xfrm>
                </p:grpSpPr>
                <p:sp>
                  <p:nvSpPr>
                    <p:cNvPr id="29128" name="Line 4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28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29" name="Line 4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61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30" name="Line 4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78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31" name="Line 4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4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32" name="Line 4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11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33" name="Line 4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8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34" name="Line 4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35" name="Line 4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61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36" name="Line 4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77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37" name="Line 4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94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38" name="Line 4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45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39" name="Line 46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40" name="Line 46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41" name="Line 46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42" name="Line 47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43" name="Line 47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1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44" name="Line 47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45" name="Line 47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7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46" name="Line 47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47" name="Line 47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46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48" name="Line 47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49" name="Line 47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50" name="Line 4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43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51" name="Line 4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76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52" name="Line 4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93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53" name="Line 48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09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54" name="Line 4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26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55" name="Line 4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43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56" name="Line 4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59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57" name="Line 4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76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58" name="Line 4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92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59" name="Line 4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09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60" name="Line 4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60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61" name="Line 48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62" name="Line 49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63" name="Line 49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64" name="Line 49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65" name="Line 49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1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66" name="Line 49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67" name="Line 49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7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68" name="Line 49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69" name="Line 49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46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70" name="Line 49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71" name="Line 49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72" name="Line 5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28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73" name="Line 5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61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74" name="Line 5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78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75" name="Line 5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4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76" name="Line 5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11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77" name="Line 5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8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78" name="Line 5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79" name="Line 5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61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80" name="Line 5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77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81" name="Line 5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94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82" name="Line 5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45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83" name="Line 51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51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84" name="Line 51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85" name="Line 51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6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86" name="Line 51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87" name="Line 51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2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88" name="Line 51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1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89" name="Line 51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3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90" name="Line 51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3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91" name="Line 51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3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92" name="Line 52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3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93" name="Line 52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94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94" name="Line 5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43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95" name="Line 5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76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96" name="Line 5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93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97" name="Line 5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09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98" name="Line 5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26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99" name="Line 5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43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00" name="Line 5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59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01" name="Line 5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76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02" name="Line 5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92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03" name="Line 5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09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04" name="Line 5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60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05" name="Line 53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51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06" name="Line 53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07" name="Line 53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6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08" name="Line 53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09" name="Line 53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2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10" name="Line 53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1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11" name="Line 53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3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12" name="Line 54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3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13" name="Line 54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3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14" name="Line 54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3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15" name="Line 54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94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9216" name="Group 544"/>
                  <p:cNvGrpSpPr>
                    <a:grpSpLocks/>
                  </p:cNvGrpSpPr>
                  <p:nvPr/>
                </p:nvGrpSpPr>
                <p:grpSpPr bwMode="auto">
                  <a:xfrm>
                    <a:off x="779" y="3211"/>
                    <a:ext cx="428" cy="429"/>
                    <a:chOff x="1205" y="3213"/>
                    <a:chExt cx="428" cy="429"/>
                  </a:xfrm>
                </p:grpSpPr>
                <p:sp>
                  <p:nvSpPr>
                    <p:cNvPr id="29217" name="Line 5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28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18" name="Line 5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61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19" name="Line 5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78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20" name="Line 5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4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21" name="Line 5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11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22" name="Line 5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8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23" name="Line 5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24" name="Line 5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61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25" name="Line 5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77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26" name="Line 5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94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27" name="Line 5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45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28" name="Line 55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29" name="Line 55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30" name="Line 55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31" name="Line 55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32" name="Line 56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1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33" name="Line 56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34" name="Line 56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7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35" name="Line 56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36" name="Line 56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46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37" name="Line 56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38" name="Line 56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39" name="Line 5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43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40" name="Line 5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76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41" name="Line 56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93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42" name="Line 5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09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43" name="Line 5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26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44" name="Line 5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43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45" name="Line 5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59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46" name="Line 5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76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47" name="Line 5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92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48" name="Line 57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09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49" name="Line 5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60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50" name="Line 57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51" name="Line 57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52" name="Line 58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53" name="Line 58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54" name="Line 58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1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55" name="Line 58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56" name="Line 58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7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57" name="Line 58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58" name="Line 58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46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59" name="Line 58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60" name="Line 58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61" name="Line 5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28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62" name="Line 5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61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63" name="Line 5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78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64" name="Line 5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4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65" name="Line 5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11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66" name="Line 59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8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67" name="Line 5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68" name="Line 5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61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69" name="Line 5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77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70" name="Line 5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94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71" name="Line 5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45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72" name="Line 60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51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73" name="Line 60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74" name="Line 60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6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75" name="Line 60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76" name="Line 60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2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77" name="Line 60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1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78" name="Line 60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3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79" name="Line 60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3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80" name="Line 60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3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81" name="Line 60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3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82" name="Line 61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94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83" name="Line 6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43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84" name="Line 6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76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85" name="Line 6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93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86" name="Line 6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09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87" name="Line 6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26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88" name="Line 6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43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89" name="Line 6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59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90" name="Line 6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76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91" name="Line 6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92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92" name="Line 6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09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93" name="Line 6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60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94" name="Line 62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51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95" name="Line 62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96" name="Line 62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6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97" name="Line 62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98" name="Line 62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2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99" name="Line 62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1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300" name="Line 62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3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301" name="Line 62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3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302" name="Line 63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3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303" name="Line 63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3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304" name="Line 63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94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9305" name="Group 633"/>
                <p:cNvGrpSpPr>
                  <a:grpSpLocks/>
                </p:cNvGrpSpPr>
                <p:nvPr/>
              </p:nvGrpSpPr>
              <p:grpSpPr bwMode="auto">
                <a:xfrm>
                  <a:off x="2994" y="1856"/>
                  <a:ext cx="854" cy="856"/>
                  <a:chOff x="2140" y="1003"/>
                  <a:chExt cx="854" cy="856"/>
                </a:xfrm>
              </p:grpSpPr>
              <p:grpSp>
                <p:nvGrpSpPr>
                  <p:cNvPr id="29306" name="Group 634"/>
                  <p:cNvGrpSpPr>
                    <a:grpSpLocks/>
                  </p:cNvGrpSpPr>
                  <p:nvPr/>
                </p:nvGrpSpPr>
                <p:grpSpPr bwMode="auto">
                  <a:xfrm>
                    <a:off x="2140" y="1003"/>
                    <a:ext cx="854" cy="429"/>
                    <a:chOff x="779" y="3211"/>
                    <a:chExt cx="854" cy="429"/>
                  </a:xfrm>
                </p:grpSpPr>
                <p:grpSp>
                  <p:nvGrpSpPr>
                    <p:cNvPr id="29307" name="Group 63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05" y="3211"/>
                      <a:ext cx="428" cy="429"/>
                      <a:chOff x="1205" y="3213"/>
                      <a:chExt cx="428" cy="429"/>
                    </a:xfrm>
                  </p:grpSpPr>
                  <p:sp>
                    <p:nvSpPr>
                      <p:cNvPr id="29308" name="Line 63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28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09" name="Line 63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61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10" name="Line 63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78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11" name="Line 63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4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12" name="Line 64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11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13" name="Line 64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28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14" name="Line 64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44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15" name="Line 64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61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16" name="Line 64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77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17" name="Line 64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94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18" name="Line 64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45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19" name="Line 647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29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20" name="Line 648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262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21" name="Line 649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24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22" name="Line 650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2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23" name="Line 651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212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24" name="Line 652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19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25" name="Line 653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17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26" name="Line 654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162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27" name="Line 655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146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28" name="Line 656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1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29" name="Line 657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278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30" name="Line 65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43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31" name="Line 65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76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32" name="Line 66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93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33" name="Line 66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09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34" name="Line 66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26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35" name="Line 66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43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36" name="Line 66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59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37" name="Line 66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76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38" name="Line 66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92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39" name="Line 66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9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40" name="Line 66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60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41" name="Line 669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29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42" name="Line 670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262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43" name="Line 671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24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44" name="Line 672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2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45" name="Line 673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212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46" name="Line 674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19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47" name="Line 675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17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48" name="Line 676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162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49" name="Line 677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146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50" name="Line 678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1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51" name="Line 679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278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52" name="Line 68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28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53" name="Line 68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61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54" name="Line 68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78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55" name="Line 68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4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56" name="Line 68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11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57" name="Line 68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28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58" name="Line 68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44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59" name="Line 68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61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60" name="Line 68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77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61" name="Line 68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94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62" name="Line 69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45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63" name="Line 691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511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64" name="Line 692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478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65" name="Line 693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461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66" name="Line 694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44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67" name="Line 695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428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68" name="Line 696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411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69" name="Line 697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39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70" name="Line 698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378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71" name="Line 699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362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72" name="Line 700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34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73" name="Line 701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494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74" name="Line 70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43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75" name="Line 70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76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76" name="Line 70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93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77" name="Line 70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09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78" name="Line 70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26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79" name="Line 70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43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80" name="Line 70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59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81" name="Line 70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76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82" name="Line 71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92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83" name="Line 7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9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84" name="Line 71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60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85" name="Line 713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511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86" name="Line 714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478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87" name="Line 715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461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88" name="Line 716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44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89" name="Line 717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428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90" name="Line 718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411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91" name="Line 719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39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92" name="Line 720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378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93" name="Line 721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362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94" name="Line 722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34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95" name="Line 723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494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29396" name="Group 72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79" y="3211"/>
                      <a:ext cx="428" cy="429"/>
                      <a:chOff x="1205" y="3213"/>
                      <a:chExt cx="428" cy="429"/>
                    </a:xfrm>
                  </p:grpSpPr>
                  <p:sp>
                    <p:nvSpPr>
                      <p:cNvPr id="29397" name="Line 72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28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98" name="Line 72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61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99" name="Line 72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78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00" name="Line 72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4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01" name="Line 72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11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02" name="Line 73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28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03" name="Line 73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44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04" name="Line 73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61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05" name="Line 73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77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06" name="Line 73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94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07" name="Line 73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45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08" name="Line 736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29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09" name="Line 737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262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10" name="Line 738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24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11" name="Line 739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2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12" name="Line 740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212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13" name="Line 741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19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14" name="Line 742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17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15" name="Line 743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162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16" name="Line 744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146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17" name="Line 745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1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18" name="Line 746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278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19" name="Line 74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43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20" name="Line 74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76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21" name="Line 74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93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22" name="Line 75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09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23" name="Line 75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26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24" name="Line 75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43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25" name="Line 75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59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26" name="Line 75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76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27" name="Line 75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92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28" name="Line 75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9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29" name="Line 75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60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30" name="Line 758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29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31" name="Line 759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262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32" name="Line 760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24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33" name="Line 761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2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34" name="Line 762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212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35" name="Line 763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19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36" name="Line 764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17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37" name="Line 765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162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38" name="Line 766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146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39" name="Line 767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1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40" name="Line 768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278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41" name="Line 76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28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42" name="Line 77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61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43" name="Line 77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78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44" name="Line 77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4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45" name="Line 77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11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46" name="Line 77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28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47" name="Line 77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44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48" name="Line 77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61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49" name="Line 77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77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50" name="Line 77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94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51" name="Line 77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45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52" name="Line 780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511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53" name="Line 781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478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54" name="Line 782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461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55" name="Line 783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44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56" name="Line 784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428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57" name="Line 785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411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58" name="Line 786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39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59" name="Line 787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378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60" name="Line 788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362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61" name="Line 789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34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62" name="Line 790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494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63" name="Line 79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43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64" name="Line 79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76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65" name="Line 79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93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66" name="Line 79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09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67" name="Line 79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26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68" name="Line 79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43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69" name="Line 79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59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70" name="Line 79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76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71" name="Line 79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92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72" name="Line 80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9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73" name="Line 80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60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74" name="Line 802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511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75" name="Line 803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478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76" name="Line 804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461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77" name="Line 805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44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78" name="Line 806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428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79" name="Line 807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411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80" name="Line 808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39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81" name="Line 809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378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82" name="Line 810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362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83" name="Line 811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34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84" name="Line 812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494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29485" name="Group 813"/>
                  <p:cNvGrpSpPr>
                    <a:grpSpLocks/>
                  </p:cNvGrpSpPr>
                  <p:nvPr/>
                </p:nvGrpSpPr>
                <p:grpSpPr bwMode="auto">
                  <a:xfrm>
                    <a:off x="2140" y="1430"/>
                    <a:ext cx="854" cy="429"/>
                    <a:chOff x="779" y="3211"/>
                    <a:chExt cx="854" cy="429"/>
                  </a:xfrm>
                </p:grpSpPr>
                <p:grpSp>
                  <p:nvGrpSpPr>
                    <p:cNvPr id="29486" name="Group 81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05" y="3211"/>
                      <a:ext cx="428" cy="429"/>
                      <a:chOff x="1205" y="3213"/>
                      <a:chExt cx="428" cy="429"/>
                    </a:xfrm>
                  </p:grpSpPr>
                  <p:sp>
                    <p:nvSpPr>
                      <p:cNvPr id="29487" name="Line 81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28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88" name="Line 81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61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89" name="Line 81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78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90" name="Line 81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4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91" name="Line 81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11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92" name="Line 82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28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93" name="Line 8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44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94" name="Line 82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61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95" name="Line 82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77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96" name="Line 82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94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97" name="Line 82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45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98" name="Line 826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29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99" name="Line 827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262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00" name="Line 828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24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01" name="Line 829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2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02" name="Line 830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212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03" name="Line 831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19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04" name="Line 832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17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05" name="Line 833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162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06" name="Line 834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146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07" name="Line 835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1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08" name="Line 836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278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09" name="Line 83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43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10" name="Line 83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76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11" name="Line 83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93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12" name="Line 84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09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13" name="Line 84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26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14" name="Line 84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43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15" name="Line 84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59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16" name="Line 84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76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17" name="Line 84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92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18" name="Line 84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9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19" name="Line 84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60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20" name="Line 848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29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21" name="Line 849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262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22" name="Line 850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24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23" name="Line 851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2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24" name="Line 852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212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25" name="Line 853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19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26" name="Line 854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17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27" name="Line 855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162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28" name="Line 856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146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29" name="Line 857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1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30" name="Line 858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278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31" name="Line 85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28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32" name="Line 86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61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33" name="Line 86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78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34" name="Line 86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4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35" name="Line 86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11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36" name="Line 86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28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37" name="Line 86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44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38" name="Line 86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61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39" name="Line 86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77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40" name="Line 86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94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41" name="Line 86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45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42" name="Line 870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511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43" name="Line 871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478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44" name="Line 872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461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45" name="Line 873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44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46" name="Line 874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428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47" name="Line 875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411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48" name="Line 876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39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49" name="Line 877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378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50" name="Line 878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362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51" name="Line 879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34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52" name="Line 880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494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53" name="Line 88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43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54" name="Line 88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76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55" name="Line 88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93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56" name="Line 88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09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57" name="Line 88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26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58" name="Line 88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43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59" name="Line 88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59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60" name="Line 88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76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61" name="Line 88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92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62" name="Line 89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9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63" name="Line 89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60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64" name="Line 892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511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65" name="Line 893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478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66" name="Line 894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461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67" name="Line 895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44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68" name="Line 896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428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69" name="Line 897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411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70" name="Line 898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39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71" name="Line 899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378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72" name="Line 900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362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73" name="Line 901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34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74" name="Line 902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494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29575" name="Group 90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79" y="3211"/>
                      <a:ext cx="428" cy="429"/>
                      <a:chOff x="1205" y="3213"/>
                      <a:chExt cx="428" cy="429"/>
                    </a:xfrm>
                  </p:grpSpPr>
                  <p:sp>
                    <p:nvSpPr>
                      <p:cNvPr id="29576" name="Line 90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28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77" name="Line 90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61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78" name="Line 90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78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79" name="Line 90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4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80" name="Line 90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11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81" name="Line 90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28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82" name="Line 91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44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83" name="Line 9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61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84" name="Line 91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77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85" name="Line 91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94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86" name="Line 91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45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87" name="Line 915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29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88" name="Line 916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262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89" name="Line 917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24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90" name="Line 918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2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91" name="Line 919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212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92" name="Line 920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19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93" name="Line 921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17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94" name="Line 922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162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95" name="Line 923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146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96" name="Line 924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1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97" name="Line 925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278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98" name="Line 92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43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99" name="Line 92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76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600" name="Line 92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93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601" name="Line 92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09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602" name="Line 93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26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603" name="Line 93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43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604" name="Line 93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59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605" name="Line 93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76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606" name="Line 93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92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607" name="Line 93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9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608" name="Line 93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60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609" name="Line 937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29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610" name="Line 938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262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611" name="Line 939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24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612" name="Line 940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2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613" name="Line 941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212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614" name="Line 942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19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615" name="Line 943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17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616" name="Line 944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162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617" name="Line 945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146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618" name="Line 946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1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619" name="Line 947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278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620" name="Line 94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28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621" name="Line 94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61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622" name="Line 95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78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623" name="Line 95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4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624" name="Line 95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11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625" name="Line 95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28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626" name="Line 95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44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627" name="Line 95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61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628" name="Line 95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77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629" name="Line 95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94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630" name="Line 95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45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631" name="Line 959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511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632" name="Line 960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478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633" name="Line 961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461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634" name="Line 962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44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635" name="Line 963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428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636" name="Line 964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411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637" name="Line 965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39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638" name="Line 966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378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639" name="Line 967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362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640" name="Line 968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34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641" name="Line 969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494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642" name="Line 97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43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643" name="Line 97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76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644" name="Line 97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93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645" name="Line 97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09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646" name="Line 97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26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647" name="Line 97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43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648" name="Line 97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59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649" name="Line 97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76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650" name="Line 97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92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651" name="Line 97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9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652" name="Line 98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60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653" name="Line 981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511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654" name="Line 982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478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655" name="Line 983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461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656" name="Line 984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44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657" name="Line 985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428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658" name="Line 986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411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659" name="Line 987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39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660" name="Line 988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378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661" name="Line 989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362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662" name="Line 990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34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663" name="Line 991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494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  <p:sp>
              <p:nvSpPr>
                <p:cNvPr id="29664" name="Line 992"/>
                <p:cNvSpPr>
                  <a:spLocks noChangeShapeType="1"/>
                </p:cNvSpPr>
                <p:nvPr/>
              </p:nvSpPr>
              <p:spPr bwMode="auto">
                <a:xfrm>
                  <a:off x="3873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665" name="Line 993"/>
                <p:cNvSpPr>
                  <a:spLocks noChangeShapeType="1"/>
                </p:cNvSpPr>
                <p:nvPr/>
              </p:nvSpPr>
              <p:spPr bwMode="auto">
                <a:xfrm>
                  <a:off x="3906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666" name="Line 994"/>
                <p:cNvSpPr>
                  <a:spLocks noChangeShapeType="1"/>
                </p:cNvSpPr>
                <p:nvPr/>
              </p:nvSpPr>
              <p:spPr bwMode="auto">
                <a:xfrm>
                  <a:off x="3923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667" name="Line 995"/>
                <p:cNvSpPr>
                  <a:spLocks noChangeShapeType="1"/>
                </p:cNvSpPr>
                <p:nvPr/>
              </p:nvSpPr>
              <p:spPr bwMode="auto">
                <a:xfrm>
                  <a:off x="3939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668" name="Line 996"/>
                <p:cNvSpPr>
                  <a:spLocks noChangeShapeType="1"/>
                </p:cNvSpPr>
                <p:nvPr/>
              </p:nvSpPr>
              <p:spPr bwMode="auto">
                <a:xfrm>
                  <a:off x="3956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669" name="Line 997"/>
                <p:cNvSpPr>
                  <a:spLocks noChangeShapeType="1"/>
                </p:cNvSpPr>
                <p:nvPr/>
              </p:nvSpPr>
              <p:spPr bwMode="auto">
                <a:xfrm>
                  <a:off x="3973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670" name="Line 998"/>
                <p:cNvSpPr>
                  <a:spLocks noChangeShapeType="1"/>
                </p:cNvSpPr>
                <p:nvPr/>
              </p:nvSpPr>
              <p:spPr bwMode="auto">
                <a:xfrm>
                  <a:off x="3989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671" name="Line 999"/>
                <p:cNvSpPr>
                  <a:spLocks noChangeShapeType="1"/>
                </p:cNvSpPr>
                <p:nvPr/>
              </p:nvSpPr>
              <p:spPr bwMode="auto">
                <a:xfrm>
                  <a:off x="4006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672" name="Line 1000"/>
                <p:cNvSpPr>
                  <a:spLocks noChangeShapeType="1"/>
                </p:cNvSpPr>
                <p:nvPr/>
              </p:nvSpPr>
              <p:spPr bwMode="auto">
                <a:xfrm>
                  <a:off x="4022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673" name="Line 1001"/>
                <p:cNvSpPr>
                  <a:spLocks noChangeShapeType="1"/>
                </p:cNvSpPr>
                <p:nvPr/>
              </p:nvSpPr>
              <p:spPr bwMode="auto">
                <a:xfrm>
                  <a:off x="4039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674" name="Line 1002"/>
                <p:cNvSpPr>
                  <a:spLocks noChangeShapeType="1"/>
                </p:cNvSpPr>
                <p:nvPr/>
              </p:nvSpPr>
              <p:spPr bwMode="auto">
                <a:xfrm>
                  <a:off x="3890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675" name="Line 1003"/>
                <p:cNvSpPr>
                  <a:spLocks noChangeShapeType="1"/>
                </p:cNvSpPr>
                <p:nvPr/>
              </p:nvSpPr>
              <p:spPr bwMode="auto">
                <a:xfrm rot="-5400000">
                  <a:off x="3957" y="151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676" name="Line 1004"/>
                <p:cNvSpPr>
                  <a:spLocks noChangeShapeType="1"/>
                </p:cNvSpPr>
                <p:nvPr/>
              </p:nvSpPr>
              <p:spPr bwMode="auto">
                <a:xfrm rot="-5400000">
                  <a:off x="3957" y="147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677" name="Line 1005"/>
                <p:cNvSpPr>
                  <a:spLocks noChangeShapeType="1"/>
                </p:cNvSpPr>
                <p:nvPr/>
              </p:nvSpPr>
              <p:spPr bwMode="auto">
                <a:xfrm rot="-5400000">
                  <a:off x="3957" y="146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678" name="Line 1006"/>
                <p:cNvSpPr>
                  <a:spLocks noChangeShapeType="1"/>
                </p:cNvSpPr>
                <p:nvPr/>
              </p:nvSpPr>
              <p:spPr bwMode="auto">
                <a:xfrm rot="-5400000">
                  <a:off x="3957" y="144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679" name="Line 1007"/>
                <p:cNvSpPr>
                  <a:spLocks noChangeShapeType="1"/>
                </p:cNvSpPr>
                <p:nvPr/>
              </p:nvSpPr>
              <p:spPr bwMode="auto">
                <a:xfrm rot="-5400000">
                  <a:off x="3957" y="142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680" name="Line 1008"/>
                <p:cNvSpPr>
                  <a:spLocks noChangeShapeType="1"/>
                </p:cNvSpPr>
                <p:nvPr/>
              </p:nvSpPr>
              <p:spPr bwMode="auto">
                <a:xfrm rot="-5400000">
                  <a:off x="3957" y="141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681" name="Line 1009"/>
                <p:cNvSpPr>
                  <a:spLocks noChangeShapeType="1"/>
                </p:cNvSpPr>
                <p:nvPr/>
              </p:nvSpPr>
              <p:spPr bwMode="auto">
                <a:xfrm rot="-5400000">
                  <a:off x="3957" y="139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682" name="Line 1010"/>
                <p:cNvSpPr>
                  <a:spLocks noChangeShapeType="1"/>
                </p:cNvSpPr>
                <p:nvPr/>
              </p:nvSpPr>
              <p:spPr bwMode="auto">
                <a:xfrm rot="-5400000">
                  <a:off x="3957" y="137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683" name="Line 1011"/>
                <p:cNvSpPr>
                  <a:spLocks noChangeShapeType="1"/>
                </p:cNvSpPr>
                <p:nvPr/>
              </p:nvSpPr>
              <p:spPr bwMode="auto">
                <a:xfrm rot="-5400000">
                  <a:off x="3957" y="136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684" name="Line 1012"/>
                <p:cNvSpPr>
                  <a:spLocks noChangeShapeType="1"/>
                </p:cNvSpPr>
                <p:nvPr/>
              </p:nvSpPr>
              <p:spPr bwMode="auto">
                <a:xfrm rot="-5400000">
                  <a:off x="3957" y="134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685" name="Line 1013"/>
                <p:cNvSpPr>
                  <a:spLocks noChangeShapeType="1"/>
                </p:cNvSpPr>
                <p:nvPr/>
              </p:nvSpPr>
              <p:spPr bwMode="auto">
                <a:xfrm rot="-5400000">
                  <a:off x="3957" y="149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686" name="Line 1014"/>
                <p:cNvSpPr>
                  <a:spLocks noChangeShapeType="1"/>
                </p:cNvSpPr>
                <p:nvPr/>
              </p:nvSpPr>
              <p:spPr bwMode="auto">
                <a:xfrm>
                  <a:off x="3873" y="164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687" name="Line 1015"/>
                <p:cNvSpPr>
                  <a:spLocks noChangeShapeType="1"/>
                </p:cNvSpPr>
                <p:nvPr/>
              </p:nvSpPr>
              <p:spPr bwMode="auto">
                <a:xfrm>
                  <a:off x="3906" y="164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688" name="Line 1016"/>
                <p:cNvSpPr>
                  <a:spLocks noChangeShapeType="1"/>
                </p:cNvSpPr>
                <p:nvPr/>
              </p:nvSpPr>
              <p:spPr bwMode="auto">
                <a:xfrm>
                  <a:off x="3923" y="164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689" name="Line 1017"/>
                <p:cNvSpPr>
                  <a:spLocks noChangeShapeType="1"/>
                </p:cNvSpPr>
                <p:nvPr/>
              </p:nvSpPr>
              <p:spPr bwMode="auto">
                <a:xfrm>
                  <a:off x="3939" y="164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690" name="Line 1018"/>
                <p:cNvSpPr>
                  <a:spLocks noChangeShapeType="1"/>
                </p:cNvSpPr>
                <p:nvPr/>
              </p:nvSpPr>
              <p:spPr bwMode="auto">
                <a:xfrm>
                  <a:off x="3956" y="164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691" name="Line 1019"/>
                <p:cNvSpPr>
                  <a:spLocks noChangeShapeType="1"/>
                </p:cNvSpPr>
                <p:nvPr/>
              </p:nvSpPr>
              <p:spPr bwMode="auto">
                <a:xfrm>
                  <a:off x="3973" y="164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692" name="Line 1020"/>
                <p:cNvSpPr>
                  <a:spLocks noChangeShapeType="1"/>
                </p:cNvSpPr>
                <p:nvPr/>
              </p:nvSpPr>
              <p:spPr bwMode="auto">
                <a:xfrm>
                  <a:off x="3989" y="164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693" name="Line 1021"/>
                <p:cNvSpPr>
                  <a:spLocks noChangeShapeType="1"/>
                </p:cNvSpPr>
                <p:nvPr/>
              </p:nvSpPr>
              <p:spPr bwMode="auto">
                <a:xfrm>
                  <a:off x="4006" y="164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694" name="Line 1022"/>
                <p:cNvSpPr>
                  <a:spLocks noChangeShapeType="1"/>
                </p:cNvSpPr>
                <p:nvPr/>
              </p:nvSpPr>
              <p:spPr bwMode="auto">
                <a:xfrm>
                  <a:off x="4022" y="164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695" name="Line 1023"/>
                <p:cNvSpPr>
                  <a:spLocks noChangeShapeType="1"/>
                </p:cNvSpPr>
                <p:nvPr/>
              </p:nvSpPr>
              <p:spPr bwMode="auto">
                <a:xfrm>
                  <a:off x="4039" y="164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696" name="Line 1024"/>
                <p:cNvSpPr>
                  <a:spLocks noChangeShapeType="1"/>
                </p:cNvSpPr>
                <p:nvPr/>
              </p:nvSpPr>
              <p:spPr bwMode="auto">
                <a:xfrm>
                  <a:off x="3890" y="164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697" name="Line 1025"/>
                <p:cNvSpPr>
                  <a:spLocks noChangeShapeType="1"/>
                </p:cNvSpPr>
                <p:nvPr/>
              </p:nvSpPr>
              <p:spPr bwMode="auto">
                <a:xfrm rot="-5400000">
                  <a:off x="3957" y="172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698" name="Line 1026"/>
                <p:cNvSpPr>
                  <a:spLocks noChangeShapeType="1"/>
                </p:cNvSpPr>
                <p:nvPr/>
              </p:nvSpPr>
              <p:spPr bwMode="auto">
                <a:xfrm rot="-5400000">
                  <a:off x="3957" y="169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699" name="Line 1027"/>
                <p:cNvSpPr>
                  <a:spLocks noChangeShapeType="1"/>
                </p:cNvSpPr>
                <p:nvPr/>
              </p:nvSpPr>
              <p:spPr bwMode="auto">
                <a:xfrm rot="-5400000">
                  <a:off x="3957" y="167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00" name="Line 1028"/>
                <p:cNvSpPr>
                  <a:spLocks noChangeShapeType="1"/>
                </p:cNvSpPr>
                <p:nvPr/>
              </p:nvSpPr>
              <p:spPr bwMode="auto">
                <a:xfrm rot="-5400000">
                  <a:off x="3957" y="166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01" name="Line 1029"/>
                <p:cNvSpPr>
                  <a:spLocks noChangeShapeType="1"/>
                </p:cNvSpPr>
                <p:nvPr/>
              </p:nvSpPr>
              <p:spPr bwMode="auto">
                <a:xfrm rot="-5400000">
                  <a:off x="3957" y="164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02" name="Line 1030"/>
                <p:cNvSpPr>
                  <a:spLocks noChangeShapeType="1"/>
                </p:cNvSpPr>
                <p:nvPr/>
              </p:nvSpPr>
              <p:spPr bwMode="auto">
                <a:xfrm rot="-5400000">
                  <a:off x="3957" y="162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03" name="Line 1031"/>
                <p:cNvSpPr>
                  <a:spLocks noChangeShapeType="1"/>
                </p:cNvSpPr>
                <p:nvPr/>
              </p:nvSpPr>
              <p:spPr bwMode="auto">
                <a:xfrm rot="-5400000">
                  <a:off x="3957" y="161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04" name="Line 1032"/>
                <p:cNvSpPr>
                  <a:spLocks noChangeShapeType="1"/>
                </p:cNvSpPr>
                <p:nvPr/>
              </p:nvSpPr>
              <p:spPr bwMode="auto">
                <a:xfrm rot="-5400000">
                  <a:off x="3957" y="159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05" name="Line 1033"/>
                <p:cNvSpPr>
                  <a:spLocks noChangeShapeType="1"/>
                </p:cNvSpPr>
                <p:nvPr/>
              </p:nvSpPr>
              <p:spPr bwMode="auto">
                <a:xfrm rot="-5400000">
                  <a:off x="3957" y="157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06" name="Line 1034"/>
                <p:cNvSpPr>
                  <a:spLocks noChangeShapeType="1"/>
                </p:cNvSpPr>
                <p:nvPr/>
              </p:nvSpPr>
              <p:spPr bwMode="auto">
                <a:xfrm rot="-5400000">
                  <a:off x="3957" y="156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07" name="Line 1035"/>
                <p:cNvSpPr>
                  <a:spLocks noChangeShapeType="1"/>
                </p:cNvSpPr>
                <p:nvPr/>
              </p:nvSpPr>
              <p:spPr bwMode="auto">
                <a:xfrm rot="-5400000">
                  <a:off x="3957" y="170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08" name="Line 1036"/>
                <p:cNvSpPr>
                  <a:spLocks noChangeShapeType="1"/>
                </p:cNvSpPr>
                <p:nvPr/>
              </p:nvSpPr>
              <p:spPr bwMode="auto">
                <a:xfrm>
                  <a:off x="4088" y="164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09" name="Line 1037"/>
                <p:cNvSpPr>
                  <a:spLocks noChangeShapeType="1"/>
                </p:cNvSpPr>
                <p:nvPr/>
              </p:nvSpPr>
              <p:spPr bwMode="auto">
                <a:xfrm>
                  <a:off x="4121" y="164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10" name="Line 1038"/>
                <p:cNvSpPr>
                  <a:spLocks noChangeShapeType="1"/>
                </p:cNvSpPr>
                <p:nvPr/>
              </p:nvSpPr>
              <p:spPr bwMode="auto">
                <a:xfrm>
                  <a:off x="4138" y="164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11" name="Line 1039"/>
                <p:cNvSpPr>
                  <a:spLocks noChangeShapeType="1"/>
                </p:cNvSpPr>
                <p:nvPr/>
              </p:nvSpPr>
              <p:spPr bwMode="auto">
                <a:xfrm>
                  <a:off x="4154" y="164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12" name="Line 1040"/>
                <p:cNvSpPr>
                  <a:spLocks noChangeShapeType="1"/>
                </p:cNvSpPr>
                <p:nvPr/>
              </p:nvSpPr>
              <p:spPr bwMode="auto">
                <a:xfrm>
                  <a:off x="4171" y="164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13" name="Line 1041"/>
                <p:cNvSpPr>
                  <a:spLocks noChangeShapeType="1"/>
                </p:cNvSpPr>
                <p:nvPr/>
              </p:nvSpPr>
              <p:spPr bwMode="auto">
                <a:xfrm>
                  <a:off x="4188" y="164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14" name="Line 1042"/>
                <p:cNvSpPr>
                  <a:spLocks noChangeShapeType="1"/>
                </p:cNvSpPr>
                <p:nvPr/>
              </p:nvSpPr>
              <p:spPr bwMode="auto">
                <a:xfrm>
                  <a:off x="4204" y="164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15" name="Line 1043"/>
                <p:cNvSpPr>
                  <a:spLocks noChangeShapeType="1"/>
                </p:cNvSpPr>
                <p:nvPr/>
              </p:nvSpPr>
              <p:spPr bwMode="auto">
                <a:xfrm>
                  <a:off x="4221" y="164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16" name="Line 1044"/>
                <p:cNvSpPr>
                  <a:spLocks noChangeShapeType="1"/>
                </p:cNvSpPr>
                <p:nvPr/>
              </p:nvSpPr>
              <p:spPr bwMode="auto">
                <a:xfrm>
                  <a:off x="4237" y="164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17" name="Line 1045"/>
                <p:cNvSpPr>
                  <a:spLocks noChangeShapeType="1"/>
                </p:cNvSpPr>
                <p:nvPr/>
              </p:nvSpPr>
              <p:spPr bwMode="auto">
                <a:xfrm>
                  <a:off x="4254" y="164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18" name="Line 1046"/>
                <p:cNvSpPr>
                  <a:spLocks noChangeShapeType="1"/>
                </p:cNvSpPr>
                <p:nvPr/>
              </p:nvSpPr>
              <p:spPr bwMode="auto">
                <a:xfrm>
                  <a:off x="4105" y="164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19" name="Line 1047"/>
                <p:cNvSpPr>
                  <a:spLocks noChangeShapeType="1"/>
                </p:cNvSpPr>
                <p:nvPr/>
              </p:nvSpPr>
              <p:spPr bwMode="auto">
                <a:xfrm rot="-5400000">
                  <a:off x="4172" y="172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20" name="Line 1048"/>
                <p:cNvSpPr>
                  <a:spLocks noChangeShapeType="1"/>
                </p:cNvSpPr>
                <p:nvPr/>
              </p:nvSpPr>
              <p:spPr bwMode="auto">
                <a:xfrm rot="-5400000">
                  <a:off x="4172" y="169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21" name="Line 1049"/>
                <p:cNvSpPr>
                  <a:spLocks noChangeShapeType="1"/>
                </p:cNvSpPr>
                <p:nvPr/>
              </p:nvSpPr>
              <p:spPr bwMode="auto">
                <a:xfrm rot="-5400000">
                  <a:off x="4172" y="167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22" name="Line 1050"/>
                <p:cNvSpPr>
                  <a:spLocks noChangeShapeType="1"/>
                </p:cNvSpPr>
                <p:nvPr/>
              </p:nvSpPr>
              <p:spPr bwMode="auto">
                <a:xfrm rot="-5400000">
                  <a:off x="4172" y="166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23" name="Line 1051"/>
                <p:cNvSpPr>
                  <a:spLocks noChangeShapeType="1"/>
                </p:cNvSpPr>
                <p:nvPr/>
              </p:nvSpPr>
              <p:spPr bwMode="auto">
                <a:xfrm rot="-5400000">
                  <a:off x="4172" y="164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24" name="Line 1052"/>
                <p:cNvSpPr>
                  <a:spLocks noChangeShapeType="1"/>
                </p:cNvSpPr>
                <p:nvPr/>
              </p:nvSpPr>
              <p:spPr bwMode="auto">
                <a:xfrm rot="-5400000">
                  <a:off x="4172" y="162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25" name="Line 1053"/>
                <p:cNvSpPr>
                  <a:spLocks noChangeShapeType="1"/>
                </p:cNvSpPr>
                <p:nvPr/>
              </p:nvSpPr>
              <p:spPr bwMode="auto">
                <a:xfrm rot="-5400000">
                  <a:off x="4172" y="161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26" name="Line 1054"/>
                <p:cNvSpPr>
                  <a:spLocks noChangeShapeType="1"/>
                </p:cNvSpPr>
                <p:nvPr/>
              </p:nvSpPr>
              <p:spPr bwMode="auto">
                <a:xfrm rot="-5400000">
                  <a:off x="4172" y="159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27" name="Line 1055"/>
                <p:cNvSpPr>
                  <a:spLocks noChangeShapeType="1"/>
                </p:cNvSpPr>
                <p:nvPr/>
              </p:nvSpPr>
              <p:spPr bwMode="auto">
                <a:xfrm rot="-5400000">
                  <a:off x="4172" y="157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28" name="Line 1056"/>
                <p:cNvSpPr>
                  <a:spLocks noChangeShapeType="1"/>
                </p:cNvSpPr>
                <p:nvPr/>
              </p:nvSpPr>
              <p:spPr bwMode="auto">
                <a:xfrm rot="-5400000">
                  <a:off x="4172" y="156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29" name="Line 1057"/>
                <p:cNvSpPr>
                  <a:spLocks noChangeShapeType="1"/>
                </p:cNvSpPr>
                <p:nvPr/>
              </p:nvSpPr>
              <p:spPr bwMode="auto">
                <a:xfrm rot="-5400000">
                  <a:off x="4172" y="170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30" name="Line 1058"/>
                <p:cNvSpPr>
                  <a:spLocks noChangeShapeType="1"/>
                </p:cNvSpPr>
                <p:nvPr/>
              </p:nvSpPr>
              <p:spPr bwMode="auto">
                <a:xfrm>
                  <a:off x="4299" y="185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31" name="Line 1059"/>
                <p:cNvSpPr>
                  <a:spLocks noChangeShapeType="1"/>
                </p:cNvSpPr>
                <p:nvPr/>
              </p:nvSpPr>
              <p:spPr bwMode="auto">
                <a:xfrm>
                  <a:off x="4332" y="185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32" name="Line 1060"/>
                <p:cNvSpPr>
                  <a:spLocks noChangeShapeType="1"/>
                </p:cNvSpPr>
                <p:nvPr/>
              </p:nvSpPr>
              <p:spPr bwMode="auto">
                <a:xfrm>
                  <a:off x="4349" y="185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33" name="Line 1061"/>
                <p:cNvSpPr>
                  <a:spLocks noChangeShapeType="1"/>
                </p:cNvSpPr>
                <p:nvPr/>
              </p:nvSpPr>
              <p:spPr bwMode="auto">
                <a:xfrm>
                  <a:off x="4365" y="185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34" name="Line 1062"/>
                <p:cNvSpPr>
                  <a:spLocks noChangeShapeType="1"/>
                </p:cNvSpPr>
                <p:nvPr/>
              </p:nvSpPr>
              <p:spPr bwMode="auto">
                <a:xfrm>
                  <a:off x="4382" y="185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35" name="Line 1063"/>
                <p:cNvSpPr>
                  <a:spLocks noChangeShapeType="1"/>
                </p:cNvSpPr>
                <p:nvPr/>
              </p:nvSpPr>
              <p:spPr bwMode="auto">
                <a:xfrm>
                  <a:off x="4399" y="185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36" name="Line 1064"/>
                <p:cNvSpPr>
                  <a:spLocks noChangeShapeType="1"/>
                </p:cNvSpPr>
                <p:nvPr/>
              </p:nvSpPr>
              <p:spPr bwMode="auto">
                <a:xfrm>
                  <a:off x="4415" y="185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37" name="Line 1065"/>
                <p:cNvSpPr>
                  <a:spLocks noChangeShapeType="1"/>
                </p:cNvSpPr>
                <p:nvPr/>
              </p:nvSpPr>
              <p:spPr bwMode="auto">
                <a:xfrm>
                  <a:off x="4432" y="185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38" name="Line 1066"/>
                <p:cNvSpPr>
                  <a:spLocks noChangeShapeType="1"/>
                </p:cNvSpPr>
                <p:nvPr/>
              </p:nvSpPr>
              <p:spPr bwMode="auto">
                <a:xfrm>
                  <a:off x="4448" y="185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39" name="Line 1067"/>
                <p:cNvSpPr>
                  <a:spLocks noChangeShapeType="1"/>
                </p:cNvSpPr>
                <p:nvPr/>
              </p:nvSpPr>
              <p:spPr bwMode="auto">
                <a:xfrm>
                  <a:off x="4465" y="185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40" name="Line 1068"/>
                <p:cNvSpPr>
                  <a:spLocks noChangeShapeType="1"/>
                </p:cNvSpPr>
                <p:nvPr/>
              </p:nvSpPr>
              <p:spPr bwMode="auto">
                <a:xfrm>
                  <a:off x="4316" y="185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41" name="Line 1069"/>
                <p:cNvSpPr>
                  <a:spLocks noChangeShapeType="1"/>
                </p:cNvSpPr>
                <p:nvPr/>
              </p:nvSpPr>
              <p:spPr bwMode="auto">
                <a:xfrm rot="-5400000">
                  <a:off x="4383" y="193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42" name="Line 1070"/>
                <p:cNvSpPr>
                  <a:spLocks noChangeShapeType="1"/>
                </p:cNvSpPr>
                <p:nvPr/>
              </p:nvSpPr>
              <p:spPr bwMode="auto">
                <a:xfrm rot="-5400000">
                  <a:off x="4383" y="190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43" name="Line 1071"/>
                <p:cNvSpPr>
                  <a:spLocks noChangeShapeType="1"/>
                </p:cNvSpPr>
                <p:nvPr/>
              </p:nvSpPr>
              <p:spPr bwMode="auto">
                <a:xfrm rot="-5400000">
                  <a:off x="4383" y="188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44" name="Line 1072"/>
                <p:cNvSpPr>
                  <a:spLocks noChangeShapeType="1"/>
                </p:cNvSpPr>
                <p:nvPr/>
              </p:nvSpPr>
              <p:spPr bwMode="auto">
                <a:xfrm rot="-5400000">
                  <a:off x="4383" y="187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45" name="Line 1073"/>
                <p:cNvSpPr>
                  <a:spLocks noChangeShapeType="1"/>
                </p:cNvSpPr>
                <p:nvPr/>
              </p:nvSpPr>
              <p:spPr bwMode="auto">
                <a:xfrm rot="-5400000">
                  <a:off x="4383" y="185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46" name="Line 1074"/>
                <p:cNvSpPr>
                  <a:spLocks noChangeShapeType="1"/>
                </p:cNvSpPr>
                <p:nvPr/>
              </p:nvSpPr>
              <p:spPr bwMode="auto">
                <a:xfrm rot="-5400000">
                  <a:off x="4383" y="183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47" name="Line 1075"/>
                <p:cNvSpPr>
                  <a:spLocks noChangeShapeType="1"/>
                </p:cNvSpPr>
                <p:nvPr/>
              </p:nvSpPr>
              <p:spPr bwMode="auto">
                <a:xfrm rot="-5400000">
                  <a:off x="4383" y="182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48" name="Line 1076"/>
                <p:cNvSpPr>
                  <a:spLocks noChangeShapeType="1"/>
                </p:cNvSpPr>
                <p:nvPr/>
              </p:nvSpPr>
              <p:spPr bwMode="auto">
                <a:xfrm rot="-5400000">
                  <a:off x="4383" y="180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49" name="Line 1077"/>
                <p:cNvSpPr>
                  <a:spLocks noChangeShapeType="1"/>
                </p:cNvSpPr>
                <p:nvPr/>
              </p:nvSpPr>
              <p:spPr bwMode="auto">
                <a:xfrm rot="-5400000">
                  <a:off x="4383" y="178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50" name="Line 1078"/>
                <p:cNvSpPr>
                  <a:spLocks noChangeShapeType="1"/>
                </p:cNvSpPr>
                <p:nvPr/>
              </p:nvSpPr>
              <p:spPr bwMode="auto">
                <a:xfrm rot="-5400000">
                  <a:off x="4383" y="177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51" name="Line 1079"/>
                <p:cNvSpPr>
                  <a:spLocks noChangeShapeType="1"/>
                </p:cNvSpPr>
                <p:nvPr/>
              </p:nvSpPr>
              <p:spPr bwMode="auto">
                <a:xfrm rot="-5400000">
                  <a:off x="4383" y="192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52" name="Line 1080"/>
                <p:cNvSpPr>
                  <a:spLocks noChangeShapeType="1"/>
                </p:cNvSpPr>
                <p:nvPr/>
              </p:nvSpPr>
              <p:spPr bwMode="auto">
                <a:xfrm>
                  <a:off x="4299" y="207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53" name="Line 1081"/>
                <p:cNvSpPr>
                  <a:spLocks noChangeShapeType="1"/>
                </p:cNvSpPr>
                <p:nvPr/>
              </p:nvSpPr>
              <p:spPr bwMode="auto">
                <a:xfrm>
                  <a:off x="4332" y="207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54" name="Line 1082"/>
                <p:cNvSpPr>
                  <a:spLocks noChangeShapeType="1"/>
                </p:cNvSpPr>
                <p:nvPr/>
              </p:nvSpPr>
              <p:spPr bwMode="auto">
                <a:xfrm>
                  <a:off x="4349" y="207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55" name="Line 1083"/>
                <p:cNvSpPr>
                  <a:spLocks noChangeShapeType="1"/>
                </p:cNvSpPr>
                <p:nvPr/>
              </p:nvSpPr>
              <p:spPr bwMode="auto">
                <a:xfrm>
                  <a:off x="4365" y="207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56" name="Line 1084"/>
                <p:cNvSpPr>
                  <a:spLocks noChangeShapeType="1"/>
                </p:cNvSpPr>
                <p:nvPr/>
              </p:nvSpPr>
              <p:spPr bwMode="auto">
                <a:xfrm>
                  <a:off x="4382" y="207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57" name="Line 1085"/>
                <p:cNvSpPr>
                  <a:spLocks noChangeShapeType="1"/>
                </p:cNvSpPr>
                <p:nvPr/>
              </p:nvSpPr>
              <p:spPr bwMode="auto">
                <a:xfrm>
                  <a:off x="4399" y="207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58" name="Line 1086"/>
                <p:cNvSpPr>
                  <a:spLocks noChangeShapeType="1"/>
                </p:cNvSpPr>
                <p:nvPr/>
              </p:nvSpPr>
              <p:spPr bwMode="auto">
                <a:xfrm>
                  <a:off x="4415" y="207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59" name="Line 1087"/>
                <p:cNvSpPr>
                  <a:spLocks noChangeShapeType="1"/>
                </p:cNvSpPr>
                <p:nvPr/>
              </p:nvSpPr>
              <p:spPr bwMode="auto">
                <a:xfrm>
                  <a:off x="4432" y="207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60" name="Line 1088"/>
                <p:cNvSpPr>
                  <a:spLocks noChangeShapeType="1"/>
                </p:cNvSpPr>
                <p:nvPr/>
              </p:nvSpPr>
              <p:spPr bwMode="auto">
                <a:xfrm>
                  <a:off x="4448" y="207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61" name="Line 1089"/>
                <p:cNvSpPr>
                  <a:spLocks noChangeShapeType="1"/>
                </p:cNvSpPr>
                <p:nvPr/>
              </p:nvSpPr>
              <p:spPr bwMode="auto">
                <a:xfrm>
                  <a:off x="4465" y="207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62" name="Line 1090"/>
                <p:cNvSpPr>
                  <a:spLocks noChangeShapeType="1"/>
                </p:cNvSpPr>
                <p:nvPr/>
              </p:nvSpPr>
              <p:spPr bwMode="auto">
                <a:xfrm>
                  <a:off x="4316" y="207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63" name="Line 1091"/>
                <p:cNvSpPr>
                  <a:spLocks noChangeShapeType="1"/>
                </p:cNvSpPr>
                <p:nvPr/>
              </p:nvSpPr>
              <p:spPr bwMode="auto">
                <a:xfrm rot="-5400000">
                  <a:off x="4383" y="215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64" name="Line 1092"/>
                <p:cNvSpPr>
                  <a:spLocks noChangeShapeType="1"/>
                </p:cNvSpPr>
                <p:nvPr/>
              </p:nvSpPr>
              <p:spPr bwMode="auto">
                <a:xfrm rot="-5400000">
                  <a:off x="4383" y="212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65" name="Line 1093"/>
                <p:cNvSpPr>
                  <a:spLocks noChangeShapeType="1"/>
                </p:cNvSpPr>
                <p:nvPr/>
              </p:nvSpPr>
              <p:spPr bwMode="auto">
                <a:xfrm rot="-5400000">
                  <a:off x="4383" y="210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66" name="Line 1094"/>
                <p:cNvSpPr>
                  <a:spLocks noChangeShapeType="1"/>
                </p:cNvSpPr>
                <p:nvPr/>
              </p:nvSpPr>
              <p:spPr bwMode="auto">
                <a:xfrm rot="-5400000">
                  <a:off x="4383" y="208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67" name="Line 1095"/>
                <p:cNvSpPr>
                  <a:spLocks noChangeShapeType="1"/>
                </p:cNvSpPr>
                <p:nvPr/>
              </p:nvSpPr>
              <p:spPr bwMode="auto">
                <a:xfrm rot="-5400000">
                  <a:off x="4383" y="207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68" name="Line 1096"/>
                <p:cNvSpPr>
                  <a:spLocks noChangeShapeType="1"/>
                </p:cNvSpPr>
                <p:nvPr/>
              </p:nvSpPr>
              <p:spPr bwMode="auto">
                <a:xfrm rot="-5400000">
                  <a:off x="4383" y="205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69" name="Line 1097"/>
                <p:cNvSpPr>
                  <a:spLocks noChangeShapeType="1"/>
                </p:cNvSpPr>
                <p:nvPr/>
              </p:nvSpPr>
              <p:spPr bwMode="auto">
                <a:xfrm rot="-5400000">
                  <a:off x="4383" y="203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70" name="Line 1098"/>
                <p:cNvSpPr>
                  <a:spLocks noChangeShapeType="1"/>
                </p:cNvSpPr>
                <p:nvPr/>
              </p:nvSpPr>
              <p:spPr bwMode="auto">
                <a:xfrm rot="-5400000">
                  <a:off x="4383" y="202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71" name="Line 1099"/>
                <p:cNvSpPr>
                  <a:spLocks noChangeShapeType="1"/>
                </p:cNvSpPr>
                <p:nvPr/>
              </p:nvSpPr>
              <p:spPr bwMode="auto">
                <a:xfrm rot="-5400000">
                  <a:off x="4383" y="200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72" name="Line 1100"/>
                <p:cNvSpPr>
                  <a:spLocks noChangeShapeType="1"/>
                </p:cNvSpPr>
                <p:nvPr/>
              </p:nvSpPr>
              <p:spPr bwMode="auto">
                <a:xfrm rot="-5400000">
                  <a:off x="4383" y="198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73" name="Line 1101"/>
                <p:cNvSpPr>
                  <a:spLocks noChangeShapeType="1"/>
                </p:cNvSpPr>
                <p:nvPr/>
              </p:nvSpPr>
              <p:spPr bwMode="auto">
                <a:xfrm rot="-5400000">
                  <a:off x="4383" y="213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9774" name="Group 1102"/>
                <p:cNvGrpSpPr>
                  <a:grpSpLocks/>
                </p:cNvGrpSpPr>
                <p:nvPr/>
              </p:nvGrpSpPr>
              <p:grpSpPr bwMode="auto">
                <a:xfrm>
                  <a:off x="3850" y="1856"/>
                  <a:ext cx="428" cy="429"/>
                  <a:chOff x="1205" y="3213"/>
                  <a:chExt cx="428" cy="429"/>
                </a:xfrm>
              </p:grpSpPr>
              <p:sp>
                <p:nvSpPr>
                  <p:cNvPr id="29775" name="Line 1103"/>
                  <p:cNvSpPr>
                    <a:spLocks noChangeShapeType="1"/>
                  </p:cNvSpPr>
                  <p:nvPr/>
                </p:nvSpPr>
                <p:spPr bwMode="auto">
                  <a:xfrm>
                    <a:off x="1228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76" name="Line 1104"/>
                  <p:cNvSpPr>
                    <a:spLocks noChangeShapeType="1"/>
                  </p:cNvSpPr>
                  <p:nvPr/>
                </p:nvSpPr>
                <p:spPr bwMode="auto">
                  <a:xfrm>
                    <a:off x="1261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77" name="Line 1105"/>
                  <p:cNvSpPr>
                    <a:spLocks noChangeShapeType="1"/>
                  </p:cNvSpPr>
                  <p:nvPr/>
                </p:nvSpPr>
                <p:spPr bwMode="auto">
                  <a:xfrm>
                    <a:off x="1278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78" name="Line 1106"/>
                  <p:cNvSpPr>
                    <a:spLocks noChangeShapeType="1"/>
                  </p:cNvSpPr>
                  <p:nvPr/>
                </p:nvSpPr>
                <p:spPr bwMode="auto">
                  <a:xfrm>
                    <a:off x="1294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79" name="Line 1107"/>
                  <p:cNvSpPr>
                    <a:spLocks noChangeShapeType="1"/>
                  </p:cNvSpPr>
                  <p:nvPr/>
                </p:nvSpPr>
                <p:spPr bwMode="auto">
                  <a:xfrm>
                    <a:off x="1311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80" name="Line 1108"/>
                  <p:cNvSpPr>
                    <a:spLocks noChangeShapeType="1"/>
                  </p:cNvSpPr>
                  <p:nvPr/>
                </p:nvSpPr>
                <p:spPr bwMode="auto">
                  <a:xfrm>
                    <a:off x="1328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81" name="Line 1109"/>
                  <p:cNvSpPr>
                    <a:spLocks noChangeShapeType="1"/>
                  </p:cNvSpPr>
                  <p:nvPr/>
                </p:nvSpPr>
                <p:spPr bwMode="auto">
                  <a:xfrm>
                    <a:off x="1344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82" name="Line 1110"/>
                  <p:cNvSpPr>
                    <a:spLocks noChangeShapeType="1"/>
                  </p:cNvSpPr>
                  <p:nvPr/>
                </p:nvSpPr>
                <p:spPr bwMode="auto">
                  <a:xfrm>
                    <a:off x="1361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83" name="Line 1111"/>
                  <p:cNvSpPr>
                    <a:spLocks noChangeShapeType="1"/>
                  </p:cNvSpPr>
                  <p:nvPr/>
                </p:nvSpPr>
                <p:spPr bwMode="auto">
                  <a:xfrm>
                    <a:off x="1377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84" name="Line 1112"/>
                  <p:cNvSpPr>
                    <a:spLocks noChangeShapeType="1"/>
                  </p:cNvSpPr>
                  <p:nvPr/>
                </p:nvSpPr>
                <p:spPr bwMode="auto">
                  <a:xfrm>
                    <a:off x="1394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85" name="Line 1113"/>
                  <p:cNvSpPr>
                    <a:spLocks noChangeShapeType="1"/>
                  </p:cNvSpPr>
                  <p:nvPr/>
                </p:nvSpPr>
                <p:spPr bwMode="auto">
                  <a:xfrm>
                    <a:off x="1245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86" name="Line 111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87" name="Line 111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88" name="Line 111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89" name="Line 111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90" name="Line 111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1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91" name="Line 111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92" name="Line 112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7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93" name="Line 112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94" name="Line 112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46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95" name="Line 112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96" name="Line 112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97" name="Line 1125"/>
                  <p:cNvSpPr>
                    <a:spLocks noChangeShapeType="1"/>
                  </p:cNvSpPr>
                  <p:nvPr/>
                </p:nvSpPr>
                <p:spPr bwMode="auto">
                  <a:xfrm>
                    <a:off x="1443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98" name="Line 1126"/>
                  <p:cNvSpPr>
                    <a:spLocks noChangeShapeType="1"/>
                  </p:cNvSpPr>
                  <p:nvPr/>
                </p:nvSpPr>
                <p:spPr bwMode="auto">
                  <a:xfrm>
                    <a:off x="1476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99" name="Line 1127"/>
                  <p:cNvSpPr>
                    <a:spLocks noChangeShapeType="1"/>
                  </p:cNvSpPr>
                  <p:nvPr/>
                </p:nvSpPr>
                <p:spPr bwMode="auto">
                  <a:xfrm>
                    <a:off x="1493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00" name="Line 1128"/>
                  <p:cNvSpPr>
                    <a:spLocks noChangeShapeType="1"/>
                  </p:cNvSpPr>
                  <p:nvPr/>
                </p:nvSpPr>
                <p:spPr bwMode="auto">
                  <a:xfrm>
                    <a:off x="1509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01" name="Line 1129"/>
                  <p:cNvSpPr>
                    <a:spLocks noChangeShapeType="1"/>
                  </p:cNvSpPr>
                  <p:nvPr/>
                </p:nvSpPr>
                <p:spPr bwMode="auto">
                  <a:xfrm>
                    <a:off x="1526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02" name="Line 1130"/>
                  <p:cNvSpPr>
                    <a:spLocks noChangeShapeType="1"/>
                  </p:cNvSpPr>
                  <p:nvPr/>
                </p:nvSpPr>
                <p:spPr bwMode="auto">
                  <a:xfrm>
                    <a:off x="1543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03" name="Line 1131"/>
                  <p:cNvSpPr>
                    <a:spLocks noChangeShapeType="1"/>
                  </p:cNvSpPr>
                  <p:nvPr/>
                </p:nvSpPr>
                <p:spPr bwMode="auto">
                  <a:xfrm>
                    <a:off x="1559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04" name="Line 1132"/>
                  <p:cNvSpPr>
                    <a:spLocks noChangeShapeType="1"/>
                  </p:cNvSpPr>
                  <p:nvPr/>
                </p:nvSpPr>
                <p:spPr bwMode="auto">
                  <a:xfrm>
                    <a:off x="1576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05" name="Line 1133"/>
                  <p:cNvSpPr>
                    <a:spLocks noChangeShapeType="1"/>
                  </p:cNvSpPr>
                  <p:nvPr/>
                </p:nvSpPr>
                <p:spPr bwMode="auto">
                  <a:xfrm>
                    <a:off x="1592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06" name="Line 1134"/>
                  <p:cNvSpPr>
                    <a:spLocks noChangeShapeType="1"/>
                  </p:cNvSpPr>
                  <p:nvPr/>
                </p:nvSpPr>
                <p:spPr bwMode="auto">
                  <a:xfrm>
                    <a:off x="1609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07" name="Line 1135"/>
                  <p:cNvSpPr>
                    <a:spLocks noChangeShapeType="1"/>
                  </p:cNvSpPr>
                  <p:nvPr/>
                </p:nvSpPr>
                <p:spPr bwMode="auto">
                  <a:xfrm>
                    <a:off x="1460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08" name="Line 113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09" name="Line 113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10" name="Line 113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11" name="Line 113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12" name="Line 114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1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13" name="Line 114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14" name="Line 114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7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15" name="Line 114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16" name="Line 114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46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17" name="Line 114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18" name="Line 114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19" name="Line 1147"/>
                  <p:cNvSpPr>
                    <a:spLocks noChangeShapeType="1"/>
                  </p:cNvSpPr>
                  <p:nvPr/>
                </p:nvSpPr>
                <p:spPr bwMode="auto">
                  <a:xfrm>
                    <a:off x="1228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20" name="Line 1148"/>
                  <p:cNvSpPr>
                    <a:spLocks noChangeShapeType="1"/>
                  </p:cNvSpPr>
                  <p:nvPr/>
                </p:nvSpPr>
                <p:spPr bwMode="auto">
                  <a:xfrm>
                    <a:off x="1261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21" name="Line 1149"/>
                  <p:cNvSpPr>
                    <a:spLocks noChangeShapeType="1"/>
                  </p:cNvSpPr>
                  <p:nvPr/>
                </p:nvSpPr>
                <p:spPr bwMode="auto">
                  <a:xfrm>
                    <a:off x="1278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22" name="Line 1150"/>
                  <p:cNvSpPr>
                    <a:spLocks noChangeShapeType="1"/>
                  </p:cNvSpPr>
                  <p:nvPr/>
                </p:nvSpPr>
                <p:spPr bwMode="auto">
                  <a:xfrm>
                    <a:off x="1294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23" name="Line 1151"/>
                  <p:cNvSpPr>
                    <a:spLocks noChangeShapeType="1"/>
                  </p:cNvSpPr>
                  <p:nvPr/>
                </p:nvSpPr>
                <p:spPr bwMode="auto">
                  <a:xfrm>
                    <a:off x="1311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24" name="Line 1152"/>
                  <p:cNvSpPr>
                    <a:spLocks noChangeShapeType="1"/>
                  </p:cNvSpPr>
                  <p:nvPr/>
                </p:nvSpPr>
                <p:spPr bwMode="auto">
                  <a:xfrm>
                    <a:off x="1328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25" name="Line 1153"/>
                  <p:cNvSpPr>
                    <a:spLocks noChangeShapeType="1"/>
                  </p:cNvSpPr>
                  <p:nvPr/>
                </p:nvSpPr>
                <p:spPr bwMode="auto">
                  <a:xfrm>
                    <a:off x="1344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26" name="Line 1154"/>
                  <p:cNvSpPr>
                    <a:spLocks noChangeShapeType="1"/>
                  </p:cNvSpPr>
                  <p:nvPr/>
                </p:nvSpPr>
                <p:spPr bwMode="auto">
                  <a:xfrm>
                    <a:off x="1361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27" name="Line 1155"/>
                  <p:cNvSpPr>
                    <a:spLocks noChangeShapeType="1"/>
                  </p:cNvSpPr>
                  <p:nvPr/>
                </p:nvSpPr>
                <p:spPr bwMode="auto">
                  <a:xfrm>
                    <a:off x="1377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28" name="Line 1156"/>
                  <p:cNvSpPr>
                    <a:spLocks noChangeShapeType="1"/>
                  </p:cNvSpPr>
                  <p:nvPr/>
                </p:nvSpPr>
                <p:spPr bwMode="auto">
                  <a:xfrm>
                    <a:off x="1394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29" name="Line 1157"/>
                  <p:cNvSpPr>
                    <a:spLocks noChangeShapeType="1"/>
                  </p:cNvSpPr>
                  <p:nvPr/>
                </p:nvSpPr>
                <p:spPr bwMode="auto">
                  <a:xfrm>
                    <a:off x="1245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30" name="Line 115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51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31" name="Line 115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32" name="Line 116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6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33" name="Line 116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34" name="Line 116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2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35" name="Line 116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1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36" name="Line 116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3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37" name="Line 116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3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38" name="Line 116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3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39" name="Line 116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3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40" name="Line 116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94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41" name="Line 1169"/>
                  <p:cNvSpPr>
                    <a:spLocks noChangeShapeType="1"/>
                  </p:cNvSpPr>
                  <p:nvPr/>
                </p:nvSpPr>
                <p:spPr bwMode="auto">
                  <a:xfrm>
                    <a:off x="1443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42" name="Line 1170"/>
                  <p:cNvSpPr>
                    <a:spLocks noChangeShapeType="1"/>
                  </p:cNvSpPr>
                  <p:nvPr/>
                </p:nvSpPr>
                <p:spPr bwMode="auto">
                  <a:xfrm>
                    <a:off x="1476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43" name="Line 1171"/>
                  <p:cNvSpPr>
                    <a:spLocks noChangeShapeType="1"/>
                  </p:cNvSpPr>
                  <p:nvPr/>
                </p:nvSpPr>
                <p:spPr bwMode="auto">
                  <a:xfrm>
                    <a:off x="1493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44" name="Line 1172"/>
                  <p:cNvSpPr>
                    <a:spLocks noChangeShapeType="1"/>
                  </p:cNvSpPr>
                  <p:nvPr/>
                </p:nvSpPr>
                <p:spPr bwMode="auto">
                  <a:xfrm>
                    <a:off x="1509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45" name="Line 1173"/>
                  <p:cNvSpPr>
                    <a:spLocks noChangeShapeType="1"/>
                  </p:cNvSpPr>
                  <p:nvPr/>
                </p:nvSpPr>
                <p:spPr bwMode="auto">
                  <a:xfrm>
                    <a:off x="1526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46" name="Line 1174"/>
                  <p:cNvSpPr>
                    <a:spLocks noChangeShapeType="1"/>
                  </p:cNvSpPr>
                  <p:nvPr/>
                </p:nvSpPr>
                <p:spPr bwMode="auto">
                  <a:xfrm>
                    <a:off x="1543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47" name="Line 1175"/>
                  <p:cNvSpPr>
                    <a:spLocks noChangeShapeType="1"/>
                  </p:cNvSpPr>
                  <p:nvPr/>
                </p:nvSpPr>
                <p:spPr bwMode="auto">
                  <a:xfrm>
                    <a:off x="1559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48" name="Line 1176"/>
                  <p:cNvSpPr>
                    <a:spLocks noChangeShapeType="1"/>
                  </p:cNvSpPr>
                  <p:nvPr/>
                </p:nvSpPr>
                <p:spPr bwMode="auto">
                  <a:xfrm>
                    <a:off x="1576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49" name="Line 1177"/>
                  <p:cNvSpPr>
                    <a:spLocks noChangeShapeType="1"/>
                  </p:cNvSpPr>
                  <p:nvPr/>
                </p:nvSpPr>
                <p:spPr bwMode="auto">
                  <a:xfrm>
                    <a:off x="1592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50" name="Line 1178"/>
                  <p:cNvSpPr>
                    <a:spLocks noChangeShapeType="1"/>
                  </p:cNvSpPr>
                  <p:nvPr/>
                </p:nvSpPr>
                <p:spPr bwMode="auto">
                  <a:xfrm>
                    <a:off x="1609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51" name="Line 1179"/>
                  <p:cNvSpPr>
                    <a:spLocks noChangeShapeType="1"/>
                  </p:cNvSpPr>
                  <p:nvPr/>
                </p:nvSpPr>
                <p:spPr bwMode="auto">
                  <a:xfrm>
                    <a:off x="1460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52" name="Line 118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51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53" name="Line 118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54" name="Line 118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6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55" name="Line 118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56" name="Line 118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2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57" name="Line 118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1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58" name="Line 118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3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59" name="Line 118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3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60" name="Line 118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3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61" name="Line 118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3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62" name="Line 119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94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9863" name="Group 1191"/>
                <p:cNvGrpSpPr>
                  <a:grpSpLocks/>
                </p:cNvGrpSpPr>
                <p:nvPr/>
              </p:nvGrpSpPr>
              <p:grpSpPr bwMode="auto">
                <a:xfrm>
                  <a:off x="3850" y="2283"/>
                  <a:ext cx="854" cy="429"/>
                  <a:chOff x="779" y="3211"/>
                  <a:chExt cx="854" cy="429"/>
                </a:xfrm>
              </p:grpSpPr>
              <p:grpSp>
                <p:nvGrpSpPr>
                  <p:cNvPr id="29864" name="Group 1192"/>
                  <p:cNvGrpSpPr>
                    <a:grpSpLocks/>
                  </p:cNvGrpSpPr>
                  <p:nvPr/>
                </p:nvGrpSpPr>
                <p:grpSpPr bwMode="auto">
                  <a:xfrm>
                    <a:off x="1205" y="3211"/>
                    <a:ext cx="428" cy="429"/>
                    <a:chOff x="1205" y="3213"/>
                    <a:chExt cx="428" cy="429"/>
                  </a:xfrm>
                </p:grpSpPr>
                <p:sp>
                  <p:nvSpPr>
                    <p:cNvPr id="29865" name="Line 11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28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866" name="Line 119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61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867" name="Line 11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78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868" name="Line 11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4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869" name="Line 11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11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870" name="Line 11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8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871" name="Line 11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872" name="Line 12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61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873" name="Line 12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77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874" name="Line 12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94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875" name="Line 12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45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876" name="Line 120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877" name="Line 120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878" name="Line 120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879" name="Line 120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880" name="Line 120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1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881" name="Line 120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882" name="Line 121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7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883" name="Line 121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884" name="Line 121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46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885" name="Line 121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886" name="Line 121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887" name="Line 12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43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888" name="Line 12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76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889" name="Line 12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93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890" name="Line 12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09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891" name="Line 12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26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892" name="Line 12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43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893" name="Line 12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59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894" name="Line 12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76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895" name="Line 12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92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896" name="Line 12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09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897" name="Line 12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60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898" name="Line 122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899" name="Line 122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00" name="Line 122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01" name="Line 122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02" name="Line 123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1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03" name="Line 123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04" name="Line 123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7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05" name="Line 123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06" name="Line 123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46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07" name="Line 123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08" name="Line 123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09" name="Line 12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28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10" name="Line 12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61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11" name="Line 12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78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12" name="Line 12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4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13" name="Line 12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11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14" name="Line 12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8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15" name="Line 12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16" name="Line 12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61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17" name="Line 12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77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18" name="Line 12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94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19" name="Line 12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45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20" name="Line 124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51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21" name="Line 124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22" name="Line 125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6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23" name="Line 125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24" name="Line 125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2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25" name="Line 125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1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26" name="Line 125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3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27" name="Line 125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3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28" name="Line 125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3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29" name="Line 125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3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30" name="Line 125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94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31" name="Line 12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43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32" name="Line 12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76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33" name="Line 12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93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34" name="Line 12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09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35" name="Line 12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26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36" name="Line 12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43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37" name="Line 12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59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38" name="Line 12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76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39" name="Line 12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92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40" name="Line 12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09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41" name="Line 126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60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42" name="Line 127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51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43" name="Line 127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44" name="Line 127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6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45" name="Line 127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46" name="Line 127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2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47" name="Line 127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1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48" name="Line 127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3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49" name="Line 127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3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50" name="Line 127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3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51" name="Line 127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3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52" name="Line 128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94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9953" name="Group 1281"/>
                  <p:cNvGrpSpPr>
                    <a:grpSpLocks/>
                  </p:cNvGrpSpPr>
                  <p:nvPr/>
                </p:nvGrpSpPr>
                <p:grpSpPr bwMode="auto">
                  <a:xfrm>
                    <a:off x="779" y="3211"/>
                    <a:ext cx="428" cy="429"/>
                    <a:chOff x="1205" y="3213"/>
                    <a:chExt cx="428" cy="429"/>
                  </a:xfrm>
                </p:grpSpPr>
                <p:sp>
                  <p:nvSpPr>
                    <p:cNvPr id="29954" name="Line 12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28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55" name="Line 12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61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56" name="Line 12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78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57" name="Line 12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4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58" name="Line 12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11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59" name="Line 12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8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60" name="Line 12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61" name="Line 12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61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62" name="Line 12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77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63" name="Line 12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94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64" name="Line 12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45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65" name="Line 129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66" name="Line 129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67" name="Line 129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68" name="Line 129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69" name="Line 129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1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70" name="Line 129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71" name="Line 129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7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72" name="Line 130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73" name="Line 130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46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74" name="Line 130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75" name="Line 130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76" name="Line 13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43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77" name="Line 13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76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78" name="Line 13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93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79" name="Line 13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09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80" name="Line 13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26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81" name="Line 13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43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82" name="Line 13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59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83" name="Line 13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76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84" name="Line 13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92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85" name="Line 13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09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86" name="Line 13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60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87" name="Line 131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88" name="Line 131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89" name="Line 131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90" name="Line 131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91" name="Line 131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1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92" name="Line 132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93" name="Line 132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7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94" name="Line 132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95" name="Line 132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46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96" name="Line 132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97" name="Line 132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98" name="Line 13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28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99" name="Line 13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61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00" name="Line 13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78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01" name="Line 13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4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02" name="Line 13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11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03" name="Line 13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8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04" name="Line 13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05" name="Line 13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61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06" name="Line 13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77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07" name="Line 13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94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08" name="Line 13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45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09" name="Line 133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51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10" name="Line 133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11" name="Line 133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6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12" name="Line 134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13" name="Line 134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2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14" name="Line 134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1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15" name="Line 134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3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16" name="Line 134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3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17" name="Line 134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3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18" name="Line 134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3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19" name="Line 134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94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20" name="Line 13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43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21" name="Line 13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76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22" name="Line 13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93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23" name="Line 13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09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24" name="Line 13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26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25" name="Line 13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43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26" name="Line 13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59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27" name="Line 13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76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28" name="Line 13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92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29" name="Line 13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09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30" name="Line 13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60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31" name="Line 135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51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32" name="Line 136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33" name="Line 136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6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34" name="Line 136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35" name="Line 136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2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36" name="Line 136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1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37" name="Line 136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3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38" name="Line 136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3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39" name="Line 136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3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40" name="Line 136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3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41" name="Line 136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94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0042" name="Group 1370"/>
                <p:cNvGrpSpPr>
                  <a:grpSpLocks/>
                </p:cNvGrpSpPr>
                <p:nvPr/>
              </p:nvGrpSpPr>
              <p:grpSpPr bwMode="auto">
                <a:xfrm>
                  <a:off x="2566" y="1001"/>
                  <a:ext cx="428" cy="429"/>
                  <a:chOff x="1205" y="3213"/>
                  <a:chExt cx="428" cy="429"/>
                </a:xfrm>
              </p:grpSpPr>
              <p:sp>
                <p:nvSpPr>
                  <p:cNvPr id="30043" name="Line 1371"/>
                  <p:cNvSpPr>
                    <a:spLocks noChangeShapeType="1"/>
                  </p:cNvSpPr>
                  <p:nvPr/>
                </p:nvSpPr>
                <p:spPr bwMode="auto">
                  <a:xfrm>
                    <a:off x="1228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44" name="Line 1372"/>
                  <p:cNvSpPr>
                    <a:spLocks noChangeShapeType="1"/>
                  </p:cNvSpPr>
                  <p:nvPr/>
                </p:nvSpPr>
                <p:spPr bwMode="auto">
                  <a:xfrm>
                    <a:off x="1261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45" name="Line 1373"/>
                  <p:cNvSpPr>
                    <a:spLocks noChangeShapeType="1"/>
                  </p:cNvSpPr>
                  <p:nvPr/>
                </p:nvSpPr>
                <p:spPr bwMode="auto">
                  <a:xfrm>
                    <a:off x="1278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46" name="Line 1374"/>
                  <p:cNvSpPr>
                    <a:spLocks noChangeShapeType="1"/>
                  </p:cNvSpPr>
                  <p:nvPr/>
                </p:nvSpPr>
                <p:spPr bwMode="auto">
                  <a:xfrm>
                    <a:off x="1294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47" name="Line 1375"/>
                  <p:cNvSpPr>
                    <a:spLocks noChangeShapeType="1"/>
                  </p:cNvSpPr>
                  <p:nvPr/>
                </p:nvSpPr>
                <p:spPr bwMode="auto">
                  <a:xfrm>
                    <a:off x="1311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48" name="Line 1376"/>
                  <p:cNvSpPr>
                    <a:spLocks noChangeShapeType="1"/>
                  </p:cNvSpPr>
                  <p:nvPr/>
                </p:nvSpPr>
                <p:spPr bwMode="auto">
                  <a:xfrm>
                    <a:off x="1328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49" name="Line 1377"/>
                  <p:cNvSpPr>
                    <a:spLocks noChangeShapeType="1"/>
                  </p:cNvSpPr>
                  <p:nvPr/>
                </p:nvSpPr>
                <p:spPr bwMode="auto">
                  <a:xfrm>
                    <a:off x="1344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50" name="Line 1378"/>
                  <p:cNvSpPr>
                    <a:spLocks noChangeShapeType="1"/>
                  </p:cNvSpPr>
                  <p:nvPr/>
                </p:nvSpPr>
                <p:spPr bwMode="auto">
                  <a:xfrm>
                    <a:off x="1361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51" name="Line 1379"/>
                  <p:cNvSpPr>
                    <a:spLocks noChangeShapeType="1"/>
                  </p:cNvSpPr>
                  <p:nvPr/>
                </p:nvSpPr>
                <p:spPr bwMode="auto">
                  <a:xfrm>
                    <a:off x="1377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52" name="Line 1380"/>
                  <p:cNvSpPr>
                    <a:spLocks noChangeShapeType="1"/>
                  </p:cNvSpPr>
                  <p:nvPr/>
                </p:nvSpPr>
                <p:spPr bwMode="auto">
                  <a:xfrm>
                    <a:off x="1394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53" name="Line 1381"/>
                  <p:cNvSpPr>
                    <a:spLocks noChangeShapeType="1"/>
                  </p:cNvSpPr>
                  <p:nvPr/>
                </p:nvSpPr>
                <p:spPr bwMode="auto">
                  <a:xfrm>
                    <a:off x="1245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54" name="Line 138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55" name="Line 138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56" name="Line 138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57" name="Line 138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58" name="Line 138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1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59" name="Line 138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60" name="Line 138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7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61" name="Line 138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62" name="Line 139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46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63" name="Line 139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64" name="Line 139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65" name="Line 1393"/>
                  <p:cNvSpPr>
                    <a:spLocks noChangeShapeType="1"/>
                  </p:cNvSpPr>
                  <p:nvPr/>
                </p:nvSpPr>
                <p:spPr bwMode="auto">
                  <a:xfrm>
                    <a:off x="1443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66" name="Line 1394"/>
                  <p:cNvSpPr>
                    <a:spLocks noChangeShapeType="1"/>
                  </p:cNvSpPr>
                  <p:nvPr/>
                </p:nvSpPr>
                <p:spPr bwMode="auto">
                  <a:xfrm>
                    <a:off x="1476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67" name="Line 1395"/>
                  <p:cNvSpPr>
                    <a:spLocks noChangeShapeType="1"/>
                  </p:cNvSpPr>
                  <p:nvPr/>
                </p:nvSpPr>
                <p:spPr bwMode="auto">
                  <a:xfrm>
                    <a:off x="1493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68" name="Line 1396"/>
                  <p:cNvSpPr>
                    <a:spLocks noChangeShapeType="1"/>
                  </p:cNvSpPr>
                  <p:nvPr/>
                </p:nvSpPr>
                <p:spPr bwMode="auto">
                  <a:xfrm>
                    <a:off x="1509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69" name="Line 1397"/>
                  <p:cNvSpPr>
                    <a:spLocks noChangeShapeType="1"/>
                  </p:cNvSpPr>
                  <p:nvPr/>
                </p:nvSpPr>
                <p:spPr bwMode="auto">
                  <a:xfrm>
                    <a:off x="1526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70" name="Line 1398"/>
                  <p:cNvSpPr>
                    <a:spLocks noChangeShapeType="1"/>
                  </p:cNvSpPr>
                  <p:nvPr/>
                </p:nvSpPr>
                <p:spPr bwMode="auto">
                  <a:xfrm>
                    <a:off x="1543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71" name="Line 1399"/>
                  <p:cNvSpPr>
                    <a:spLocks noChangeShapeType="1"/>
                  </p:cNvSpPr>
                  <p:nvPr/>
                </p:nvSpPr>
                <p:spPr bwMode="auto">
                  <a:xfrm>
                    <a:off x="1559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72" name="Line 1400"/>
                  <p:cNvSpPr>
                    <a:spLocks noChangeShapeType="1"/>
                  </p:cNvSpPr>
                  <p:nvPr/>
                </p:nvSpPr>
                <p:spPr bwMode="auto">
                  <a:xfrm>
                    <a:off x="1576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73" name="Line 1401"/>
                  <p:cNvSpPr>
                    <a:spLocks noChangeShapeType="1"/>
                  </p:cNvSpPr>
                  <p:nvPr/>
                </p:nvSpPr>
                <p:spPr bwMode="auto">
                  <a:xfrm>
                    <a:off x="1592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74" name="Line 1402"/>
                  <p:cNvSpPr>
                    <a:spLocks noChangeShapeType="1"/>
                  </p:cNvSpPr>
                  <p:nvPr/>
                </p:nvSpPr>
                <p:spPr bwMode="auto">
                  <a:xfrm>
                    <a:off x="1609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75" name="Line 1403"/>
                  <p:cNvSpPr>
                    <a:spLocks noChangeShapeType="1"/>
                  </p:cNvSpPr>
                  <p:nvPr/>
                </p:nvSpPr>
                <p:spPr bwMode="auto">
                  <a:xfrm>
                    <a:off x="1460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76" name="Line 140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77" name="Line 140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78" name="Line 140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79" name="Line 140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80" name="Line 140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1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81" name="Line 140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82" name="Line 141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7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83" name="Line 141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84" name="Line 141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46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85" name="Line 141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86" name="Line 141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87" name="Line 1415"/>
                  <p:cNvSpPr>
                    <a:spLocks noChangeShapeType="1"/>
                  </p:cNvSpPr>
                  <p:nvPr/>
                </p:nvSpPr>
                <p:spPr bwMode="auto">
                  <a:xfrm>
                    <a:off x="1228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88" name="Line 1416"/>
                  <p:cNvSpPr>
                    <a:spLocks noChangeShapeType="1"/>
                  </p:cNvSpPr>
                  <p:nvPr/>
                </p:nvSpPr>
                <p:spPr bwMode="auto">
                  <a:xfrm>
                    <a:off x="1261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89" name="Line 1417"/>
                  <p:cNvSpPr>
                    <a:spLocks noChangeShapeType="1"/>
                  </p:cNvSpPr>
                  <p:nvPr/>
                </p:nvSpPr>
                <p:spPr bwMode="auto">
                  <a:xfrm>
                    <a:off x="1278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90" name="Line 1418"/>
                  <p:cNvSpPr>
                    <a:spLocks noChangeShapeType="1"/>
                  </p:cNvSpPr>
                  <p:nvPr/>
                </p:nvSpPr>
                <p:spPr bwMode="auto">
                  <a:xfrm>
                    <a:off x="1294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91" name="Line 1419"/>
                  <p:cNvSpPr>
                    <a:spLocks noChangeShapeType="1"/>
                  </p:cNvSpPr>
                  <p:nvPr/>
                </p:nvSpPr>
                <p:spPr bwMode="auto">
                  <a:xfrm>
                    <a:off x="1311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92" name="Line 1420"/>
                  <p:cNvSpPr>
                    <a:spLocks noChangeShapeType="1"/>
                  </p:cNvSpPr>
                  <p:nvPr/>
                </p:nvSpPr>
                <p:spPr bwMode="auto">
                  <a:xfrm>
                    <a:off x="1328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93" name="Line 1421"/>
                  <p:cNvSpPr>
                    <a:spLocks noChangeShapeType="1"/>
                  </p:cNvSpPr>
                  <p:nvPr/>
                </p:nvSpPr>
                <p:spPr bwMode="auto">
                  <a:xfrm>
                    <a:off x="1344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94" name="Line 1422"/>
                  <p:cNvSpPr>
                    <a:spLocks noChangeShapeType="1"/>
                  </p:cNvSpPr>
                  <p:nvPr/>
                </p:nvSpPr>
                <p:spPr bwMode="auto">
                  <a:xfrm>
                    <a:off x="1361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95" name="Line 1423"/>
                  <p:cNvSpPr>
                    <a:spLocks noChangeShapeType="1"/>
                  </p:cNvSpPr>
                  <p:nvPr/>
                </p:nvSpPr>
                <p:spPr bwMode="auto">
                  <a:xfrm>
                    <a:off x="1377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96" name="Line 1424"/>
                  <p:cNvSpPr>
                    <a:spLocks noChangeShapeType="1"/>
                  </p:cNvSpPr>
                  <p:nvPr/>
                </p:nvSpPr>
                <p:spPr bwMode="auto">
                  <a:xfrm>
                    <a:off x="1394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97" name="Line 1425"/>
                  <p:cNvSpPr>
                    <a:spLocks noChangeShapeType="1"/>
                  </p:cNvSpPr>
                  <p:nvPr/>
                </p:nvSpPr>
                <p:spPr bwMode="auto">
                  <a:xfrm>
                    <a:off x="1245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98" name="Line 142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51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99" name="Line 142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00" name="Line 142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6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01" name="Line 142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02" name="Line 143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2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03" name="Line 143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1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04" name="Line 143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3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05" name="Line 143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3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06" name="Line 143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3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07" name="Line 143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3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08" name="Line 143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94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09" name="Line 1437"/>
                  <p:cNvSpPr>
                    <a:spLocks noChangeShapeType="1"/>
                  </p:cNvSpPr>
                  <p:nvPr/>
                </p:nvSpPr>
                <p:spPr bwMode="auto">
                  <a:xfrm>
                    <a:off x="1443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10" name="Line 1438"/>
                  <p:cNvSpPr>
                    <a:spLocks noChangeShapeType="1"/>
                  </p:cNvSpPr>
                  <p:nvPr/>
                </p:nvSpPr>
                <p:spPr bwMode="auto">
                  <a:xfrm>
                    <a:off x="1476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11" name="Line 1439"/>
                  <p:cNvSpPr>
                    <a:spLocks noChangeShapeType="1"/>
                  </p:cNvSpPr>
                  <p:nvPr/>
                </p:nvSpPr>
                <p:spPr bwMode="auto">
                  <a:xfrm>
                    <a:off x="1493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12" name="Line 1440"/>
                  <p:cNvSpPr>
                    <a:spLocks noChangeShapeType="1"/>
                  </p:cNvSpPr>
                  <p:nvPr/>
                </p:nvSpPr>
                <p:spPr bwMode="auto">
                  <a:xfrm>
                    <a:off x="1509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13" name="Line 1441"/>
                  <p:cNvSpPr>
                    <a:spLocks noChangeShapeType="1"/>
                  </p:cNvSpPr>
                  <p:nvPr/>
                </p:nvSpPr>
                <p:spPr bwMode="auto">
                  <a:xfrm>
                    <a:off x="1526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14" name="Line 1442"/>
                  <p:cNvSpPr>
                    <a:spLocks noChangeShapeType="1"/>
                  </p:cNvSpPr>
                  <p:nvPr/>
                </p:nvSpPr>
                <p:spPr bwMode="auto">
                  <a:xfrm>
                    <a:off x="1543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15" name="Line 1443"/>
                  <p:cNvSpPr>
                    <a:spLocks noChangeShapeType="1"/>
                  </p:cNvSpPr>
                  <p:nvPr/>
                </p:nvSpPr>
                <p:spPr bwMode="auto">
                  <a:xfrm>
                    <a:off x="1559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16" name="Line 1444"/>
                  <p:cNvSpPr>
                    <a:spLocks noChangeShapeType="1"/>
                  </p:cNvSpPr>
                  <p:nvPr/>
                </p:nvSpPr>
                <p:spPr bwMode="auto">
                  <a:xfrm>
                    <a:off x="1576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17" name="Line 1445"/>
                  <p:cNvSpPr>
                    <a:spLocks noChangeShapeType="1"/>
                  </p:cNvSpPr>
                  <p:nvPr/>
                </p:nvSpPr>
                <p:spPr bwMode="auto">
                  <a:xfrm>
                    <a:off x="1592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18" name="Line 1446"/>
                  <p:cNvSpPr>
                    <a:spLocks noChangeShapeType="1"/>
                  </p:cNvSpPr>
                  <p:nvPr/>
                </p:nvSpPr>
                <p:spPr bwMode="auto">
                  <a:xfrm>
                    <a:off x="1609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19" name="Line 1447"/>
                  <p:cNvSpPr>
                    <a:spLocks noChangeShapeType="1"/>
                  </p:cNvSpPr>
                  <p:nvPr/>
                </p:nvSpPr>
                <p:spPr bwMode="auto">
                  <a:xfrm>
                    <a:off x="1460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20" name="Line 144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51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21" name="Line 144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22" name="Line 145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6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23" name="Line 145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24" name="Line 145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2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25" name="Line 145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1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26" name="Line 145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3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27" name="Line 145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3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28" name="Line 145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3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29" name="Line 145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3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30" name="Line 145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94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0131" name="Group 1459"/>
                <p:cNvGrpSpPr>
                  <a:grpSpLocks/>
                </p:cNvGrpSpPr>
                <p:nvPr/>
              </p:nvGrpSpPr>
              <p:grpSpPr bwMode="auto">
                <a:xfrm>
                  <a:off x="2566" y="1428"/>
                  <a:ext cx="428" cy="429"/>
                  <a:chOff x="1205" y="3213"/>
                  <a:chExt cx="428" cy="429"/>
                </a:xfrm>
              </p:grpSpPr>
              <p:sp>
                <p:nvSpPr>
                  <p:cNvPr id="30132" name="Line 1460"/>
                  <p:cNvSpPr>
                    <a:spLocks noChangeShapeType="1"/>
                  </p:cNvSpPr>
                  <p:nvPr/>
                </p:nvSpPr>
                <p:spPr bwMode="auto">
                  <a:xfrm>
                    <a:off x="1228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33" name="Line 1461"/>
                  <p:cNvSpPr>
                    <a:spLocks noChangeShapeType="1"/>
                  </p:cNvSpPr>
                  <p:nvPr/>
                </p:nvSpPr>
                <p:spPr bwMode="auto">
                  <a:xfrm>
                    <a:off x="1261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34" name="Line 1462"/>
                  <p:cNvSpPr>
                    <a:spLocks noChangeShapeType="1"/>
                  </p:cNvSpPr>
                  <p:nvPr/>
                </p:nvSpPr>
                <p:spPr bwMode="auto">
                  <a:xfrm>
                    <a:off x="1278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35" name="Line 1463"/>
                  <p:cNvSpPr>
                    <a:spLocks noChangeShapeType="1"/>
                  </p:cNvSpPr>
                  <p:nvPr/>
                </p:nvSpPr>
                <p:spPr bwMode="auto">
                  <a:xfrm>
                    <a:off x="1294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36" name="Line 1464"/>
                  <p:cNvSpPr>
                    <a:spLocks noChangeShapeType="1"/>
                  </p:cNvSpPr>
                  <p:nvPr/>
                </p:nvSpPr>
                <p:spPr bwMode="auto">
                  <a:xfrm>
                    <a:off x="1311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37" name="Line 1465"/>
                  <p:cNvSpPr>
                    <a:spLocks noChangeShapeType="1"/>
                  </p:cNvSpPr>
                  <p:nvPr/>
                </p:nvSpPr>
                <p:spPr bwMode="auto">
                  <a:xfrm>
                    <a:off x="1328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38" name="Line 1466"/>
                  <p:cNvSpPr>
                    <a:spLocks noChangeShapeType="1"/>
                  </p:cNvSpPr>
                  <p:nvPr/>
                </p:nvSpPr>
                <p:spPr bwMode="auto">
                  <a:xfrm>
                    <a:off x="1344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39" name="Line 1467"/>
                  <p:cNvSpPr>
                    <a:spLocks noChangeShapeType="1"/>
                  </p:cNvSpPr>
                  <p:nvPr/>
                </p:nvSpPr>
                <p:spPr bwMode="auto">
                  <a:xfrm>
                    <a:off x="1361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40" name="Line 1468"/>
                  <p:cNvSpPr>
                    <a:spLocks noChangeShapeType="1"/>
                  </p:cNvSpPr>
                  <p:nvPr/>
                </p:nvSpPr>
                <p:spPr bwMode="auto">
                  <a:xfrm>
                    <a:off x="1377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41" name="Line 1469"/>
                  <p:cNvSpPr>
                    <a:spLocks noChangeShapeType="1"/>
                  </p:cNvSpPr>
                  <p:nvPr/>
                </p:nvSpPr>
                <p:spPr bwMode="auto">
                  <a:xfrm>
                    <a:off x="1394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42" name="Line 1470"/>
                  <p:cNvSpPr>
                    <a:spLocks noChangeShapeType="1"/>
                  </p:cNvSpPr>
                  <p:nvPr/>
                </p:nvSpPr>
                <p:spPr bwMode="auto">
                  <a:xfrm>
                    <a:off x="1245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43" name="Line 147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44" name="Line 147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45" name="Line 147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46" name="Line 147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47" name="Line 147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1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48" name="Line 147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49" name="Line 147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7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50" name="Line 147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51" name="Line 147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46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52" name="Line 148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53" name="Line 148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54" name="Line 1482"/>
                  <p:cNvSpPr>
                    <a:spLocks noChangeShapeType="1"/>
                  </p:cNvSpPr>
                  <p:nvPr/>
                </p:nvSpPr>
                <p:spPr bwMode="auto">
                  <a:xfrm>
                    <a:off x="1443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55" name="Line 1483"/>
                  <p:cNvSpPr>
                    <a:spLocks noChangeShapeType="1"/>
                  </p:cNvSpPr>
                  <p:nvPr/>
                </p:nvSpPr>
                <p:spPr bwMode="auto">
                  <a:xfrm>
                    <a:off x="1476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56" name="Line 1484"/>
                  <p:cNvSpPr>
                    <a:spLocks noChangeShapeType="1"/>
                  </p:cNvSpPr>
                  <p:nvPr/>
                </p:nvSpPr>
                <p:spPr bwMode="auto">
                  <a:xfrm>
                    <a:off x="1493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57" name="Line 1485"/>
                  <p:cNvSpPr>
                    <a:spLocks noChangeShapeType="1"/>
                  </p:cNvSpPr>
                  <p:nvPr/>
                </p:nvSpPr>
                <p:spPr bwMode="auto">
                  <a:xfrm>
                    <a:off x="1509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58" name="Line 1486"/>
                  <p:cNvSpPr>
                    <a:spLocks noChangeShapeType="1"/>
                  </p:cNvSpPr>
                  <p:nvPr/>
                </p:nvSpPr>
                <p:spPr bwMode="auto">
                  <a:xfrm>
                    <a:off x="1526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59" name="Line 1487"/>
                  <p:cNvSpPr>
                    <a:spLocks noChangeShapeType="1"/>
                  </p:cNvSpPr>
                  <p:nvPr/>
                </p:nvSpPr>
                <p:spPr bwMode="auto">
                  <a:xfrm>
                    <a:off x="1543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60" name="Line 1488"/>
                  <p:cNvSpPr>
                    <a:spLocks noChangeShapeType="1"/>
                  </p:cNvSpPr>
                  <p:nvPr/>
                </p:nvSpPr>
                <p:spPr bwMode="auto">
                  <a:xfrm>
                    <a:off x="1559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61" name="Line 1489"/>
                  <p:cNvSpPr>
                    <a:spLocks noChangeShapeType="1"/>
                  </p:cNvSpPr>
                  <p:nvPr/>
                </p:nvSpPr>
                <p:spPr bwMode="auto">
                  <a:xfrm>
                    <a:off x="1576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62" name="Line 1490"/>
                  <p:cNvSpPr>
                    <a:spLocks noChangeShapeType="1"/>
                  </p:cNvSpPr>
                  <p:nvPr/>
                </p:nvSpPr>
                <p:spPr bwMode="auto">
                  <a:xfrm>
                    <a:off x="1592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63" name="Line 1491"/>
                  <p:cNvSpPr>
                    <a:spLocks noChangeShapeType="1"/>
                  </p:cNvSpPr>
                  <p:nvPr/>
                </p:nvSpPr>
                <p:spPr bwMode="auto">
                  <a:xfrm>
                    <a:off x="1609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64" name="Line 1492"/>
                  <p:cNvSpPr>
                    <a:spLocks noChangeShapeType="1"/>
                  </p:cNvSpPr>
                  <p:nvPr/>
                </p:nvSpPr>
                <p:spPr bwMode="auto">
                  <a:xfrm>
                    <a:off x="1460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65" name="Line 149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66" name="Line 149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67" name="Line 149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68" name="Line 149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69" name="Line 149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1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70" name="Line 149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71" name="Line 149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7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72" name="Line 150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73" name="Line 150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46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74" name="Line 150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75" name="Line 150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76" name="Line 1504"/>
                  <p:cNvSpPr>
                    <a:spLocks noChangeShapeType="1"/>
                  </p:cNvSpPr>
                  <p:nvPr/>
                </p:nvSpPr>
                <p:spPr bwMode="auto">
                  <a:xfrm>
                    <a:off x="1228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77" name="Line 1505"/>
                  <p:cNvSpPr>
                    <a:spLocks noChangeShapeType="1"/>
                  </p:cNvSpPr>
                  <p:nvPr/>
                </p:nvSpPr>
                <p:spPr bwMode="auto">
                  <a:xfrm>
                    <a:off x="1261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78" name="Line 1506"/>
                  <p:cNvSpPr>
                    <a:spLocks noChangeShapeType="1"/>
                  </p:cNvSpPr>
                  <p:nvPr/>
                </p:nvSpPr>
                <p:spPr bwMode="auto">
                  <a:xfrm>
                    <a:off x="1278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79" name="Line 1507"/>
                  <p:cNvSpPr>
                    <a:spLocks noChangeShapeType="1"/>
                  </p:cNvSpPr>
                  <p:nvPr/>
                </p:nvSpPr>
                <p:spPr bwMode="auto">
                  <a:xfrm>
                    <a:off x="1294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80" name="Line 1508"/>
                  <p:cNvSpPr>
                    <a:spLocks noChangeShapeType="1"/>
                  </p:cNvSpPr>
                  <p:nvPr/>
                </p:nvSpPr>
                <p:spPr bwMode="auto">
                  <a:xfrm>
                    <a:off x="1311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81" name="Line 1509"/>
                  <p:cNvSpPr>
                    <a:spLocks noChangeShapeType="1"/>
                  </p:cNvSpPr>
                  <p:nvPr/>
                </p:nvSpPr>
                <p:spPr bwMode="auto">
                  <a:xfrm>
                    <a:off x="1328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82" name="Line 1510"/>
                  <p:cNvSpPr>
                    <a:spLocks noChangeShapeType="1"/>
                  </p:cNvSpPr>
                  <p:nvPr/>
                </p:nvSpPr>
                <p:spPr bwMode="auto">
                  <a:xfrm>
                    <a:off x="1344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83" name="Line 1511"/>
                  <p:cNvSpPr>
                    <a:spLocks noChangeShapeType="1"/>
                  </p:cNvSpPr>
                  <p:nvPr/>
                </p:nvSpPr>
                <p:spPr bwMode="auto">
                  <a:xfrm>
                    <a:off x="1361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84" name="Line 1512"/>
                  <p:cNvSpPr>
                    <a:spLocks noChangeShapeType="1"/>
                  </p:cNvSpPr>
                  <p:nvPr/>
                </p:nvSpPr>
                <p:spPr bwMode="auto">
                  <a:xfrm>
                    <a:off x="1377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85" name="Line 1513"/>
                  <p:cNvSpPr>
                    <a:spLocks noChangeShapeType="1"/>
                  </p:cNvSpPr>
                  <p:nvPr/>
                </p:nvSpPr>
                <p:spPr bwMode="auto">
                  <a:xfrm>
                    <a:off x="1394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86" name="Line 1514"/>
                  <p:cNvSpPr>
                    <a:spLocks noChangeShapeType="1"/>
                  </p:cNvSpPr>
                  <p:nvPr/>
                </p:nvSpPr>
                <p:spPr bwMode="auto">
                  <a:xfrm>
                    <a:off x="1245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87" name="Line 151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51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88" name="Line 151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89" name="Line 151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6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90" name="Line 151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91" name="Line 151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2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92" name="Line 152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1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93" name="Line 152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3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94" name="Line 152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3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95" name="Line 152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3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96" name="Line 152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3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97" name="Line 152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94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98" name="Line 1526"/>
                  <p:cNvSpPr>
                    <a:spLocks noChangeShapeType="1"/>
                  </p:cNvSpPr>
                  <p:nvPr/>
                </p:nvSpPr>
                <p:spPr bwMode="auto">
                  <a:xfrm>
                    <a:off x="1443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199" name="Line 1527"/>
                  <p:cNvSpPr>
                    <a:spLocks noChangeShapeType="1"/>
                  </p:cNvSpPr>
                  <p:nvPr/>
                </p:nvSpPr>
                <p:spPr bwMode="auto">
                  <a:xfrm>
                    <a:off x="1476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00" name="Line 1528"/>
                  <p:cNvSpPr>
                    <a:spLocks noChangeShapeType="1"/>
                  </p:cNvSpPr>
                  <p:nvPr/>
                </p:nvSpPr>
                <p:spPr bwMode="auto">
                  <a:xfrm>
                    <a:off x="1493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01" name="Line 1529"/>
                  <p:cNvSpPr>
                    <a:spLocks noChangeShapeType="1"/>
                  </p:cNvSpPr>
                  <p:nvPr/>
                </p:nvSpPr>
                <p:spPr bwMode="auto">
                  <a:xfrm>
                    <a:off x="1509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02" name="Line 1530"/>
                  <p:cNvSpPr>
                    <a:spLocks noChangeShapeType="1"/>
                  </p:cNvSpPr>
                  <p:nvPr/>
                </p:nvSpPr>
                <p:spPr bwMode="auto">
                  <a:xfrm>
                    <a:off x="1526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03" name="Line 1531"/>
                  <p:cNvSpPr>
                    <a:spLocks noChangeShapeType="1"/>
                  </p:cNvSpPr>
                  <p:nvPr/>
                </p:nvSpPr>
                <p:spPr bwMode="auto">
                  <a:xfrm>
                    <a:off x="1543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04" name="Line 1532"/>
                  <p:cNvSpPr>
                    <a:spLocks noChangeShapeType="1"/>
                  </p:cNvSpPr>
                  <p:nvPr/>
                </p:nvSpPr>
                <p:spPr bwMode="auto">
                  <a:xfrm>
                    <a:off x="1559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05" name="Line 1533"/>
                  <p:cNvSpPr>
                    <a:spLocks noChangeShapeType="1"/>
                  </p:cNvSpPr>
                  <p:nvPr/>
                </p:nvSpPr>
                <p:spPr bwMode="auto">
                  <a:xfrm>
                    <a:off x="1576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06" name="Line 1534"/>
                  <p:cNvSpPr>
                    <a:spLocks noChangeShapeType="1"/>
                  </p:cNvSpPr>
                  <p:nvPr/>
                </p:nvSpPr>
                <p:spPr bwMode="auto">
                  <a:xfrm>
                    <a:off x="1592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07" name="Line 1535"/>
                  <p:cNvSpPr>
                    <a:spLocks noChangeShapeType="1"/>
                  </p:cNvSpPr>
                  <p:nvPr/>
                </p:nvSpPr>
                <p:spPr bwMode="auto">
                  <a:xfrm>
                    <a:off x="1609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08" name="Line 1536"/>
                  <p:cNvSpPr>
                    <a:spLocks noChangeShapeType="1"/>
                  </p:cNvSpPr>
                  <p:nvPr/>
                </p:nvSpPr>
                <p:spPr bwMode="auto">
                  <a:xfrm>
                    <a:off x="1460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09" name="Line 153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51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10" name="Line 153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11" name="Line 153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6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12" name="Line 154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13" name="Line 154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2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14" name="Line 154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1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15" name="Line 154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3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16" name="Line 154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3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17" name="Line 154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3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18" name="Line 154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3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19" name="Line 154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94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0220" name="Group 1548"/>
                <p:cNvGrpSpPr>
                  <a:grpSpLocks/>
                </p:cNvGrpSpPr>
                <p:nvPr/>
              </p:nvGrpSpPr>
              <p:grpSpPr bwMode="auto">
                <a:xfrm>
                  <a:off x="2566" y="1856"/>
                  <a:ext cx="428" cy="429"/>
                  <a:chOff x="1205" y="3213"/>
                  <a:chExt cx="428" cy="429"/>
                </a:xfrm>
              </p:grpSpPr>
              <p:sp>
                <p:nvSpPr>
                  <p:cNvPr id="30221" name="Line 1549"/>
                  <p:cNvSpPr>
                    <a:spLocks noChangeShapeType="1"/>
                  </p:cNvSpPr>
                  <p:nvPr/>
                </p:nvSpPr>
                <p:spPr bwMode="auto">
                  <a:xfrm>
                    <a:off x="1228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22" name="Line 1550"/>
                  <p:cNvSpPr>
                    <a:spLocks noChangeShapeType="1"/>
                  </p:cNvSpPr>
                  <p:nvPr/>
                </p:nvSpPr>
                <p:spPr bwMode="auto">
                  <a:xfrm>
                    <a:off x="1261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23" name="Line 1551"/>
                  <p:cNvSpPr>
                    <a:spLocks noChangeShapeType="1"/>
                  </p:cNvSpPr>
                  <p:nvPr/>
                </p:nvSpPr>
                <p:spPr bwMode="auto">
                  <a:xfrm>
                    <a:off x="1278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24" name="Line 1552"/>
                  <p:cNvSpPr>
                    <a:spLocks noChangeShapeType="1"/>
                  </p:cNvSpPr>
                  <p:nvPr/>
                </p:nvSpPr>
                <p:spPr bwMode="auto">
                  <a:xfrm>
                    <a:off x="1294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25" name="Line 1553"/>
                  <p:cNvSpPr>
                    <a:spLocks noChangeShapeType="1"/>
                  </p:cNvSpPr>
                  <p:nvPr/>
                </p:nvSpPr>
                <p:spPr bwMode="auto">
                  <a:xfrm>
                    <a:off x="1311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26" name="Line 1554"/>
                  <p:cNvSpPr>
                    <a:spLocks noChangeShapeType="1"/>
                  </p:cNvSpPr>
                  <p:nvPr/>
                </p:nvSpPr>
                <p:spPr bwMode="auto">
                  <a:xfrm>
                    <a:off x="1328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27" name="Line 1555"/>
                  <p:cNvSpPr>
                    <a:spLocks noChangeShapeType="1"/>
                  </p:cNvSpPr>
                  <p:nvPr/>
                </p:nvSpPr>
                <p:spPr bwMode="auto">
                  <a:xfrm>
                    <a:off x="1344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28" name="Line 1556"/>
                  <p:cNvSpPr>
                    <a:spLocks noChangeShapeType="1"/>
                  </p:cNvSpPr>
                  <p:nvPr/>
                </p:nvSpPr>
                <p:spPr bwMode="auto">
                  <a:xfrm>
                    <a:off x="1361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29" name="Line 1557"/>
                  <p:cNvSpPr>
                    <a:spLocks noChangeShapeType="1"/>
                  </p:cNvSpPr>
                  <p:nvPr/>
                </p:nvSpPr>
                <p:spPr bwMode="auto">
                  <a:xfrm>
                    <a:off x="1377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30" name="Line 1558"/>
                  <p:cNvSpPr>
                    <a:spLocks noChangeShapeType="1"/>
                  </p:cNvSpPr>
                  <p:nvPr/>
                </p:nvSpPr>
                <p:spPr bwMode="auto">
                  <a:xfrm>
                    <a:off x="1394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31" name="Line 1559"/>
                  <p:cNvSpPr>
                    <a:spLocks noChangeShapeType="1"/>
                  </p:cNvSpPr>
                  <p:nvPr/>
                </p:nvSpPr>
                <p:spPr bwMode="auto">
                  <a:xfrm>
                    <a:off x="1245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32" name="Line 156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33" name="Line 156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34" name="Line 156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35" name="Line 156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36" name="Line 156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1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37" name="Line 156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38" name="Line 156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7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39" name="Line 156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40" name="Line 156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46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41" name="Line 156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42" name="Line 157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43" name="Line 1571"/>
                  <p:cNvSpPr>
                    <a:spLocks noChangeShapeType="1"/>
                  </p:cNvSpPr>
                  <p:nvPr/>
                </p:nvSpPr>
                <p:spPr bwMode="auto">
                  <a:xfrm>
                    <a:off x="1443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44" name="Line 1572"/>
                  <p:cNvSpPr>
                    <a:spLocks noChangeShapeType="1"/>
                  </p:cNvSpPr>
                  <p:nvPr/>
                </p:nvSpPr>
                <p:spPr bwMode="auto">
                  <a:xfrm>
                    <a:off x="1476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45" name="Line 1573"/>
                  <p:cNvSpPr>
                    <a:spLocks noChangeShapeType="1"/>
                  </p:cNvSpPr>
                  <p:nvPr/>
                </p:nvSpPr>
                <p:spPr bwMode="auto">
                  <a:xfrm>
                    <a:off x="1493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46" name="Line 1574"/>
                  <p:cNvSpPr>
                    <a:spLocks noChangeShapeType="1"/>
                  </p:cNvSpPr>
                  <p:nvPr/>
                </p:nvSpPr>
                <p:spPr bwMode="auto">
                  <a:xfrm>
                    <a:off x="1509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47" name="Line 1575"/>
                  <p:cNvSpPr>
                    <a:spLocks noChangeShapeType="1"/>
                  </p:cNvSpPr>
                  <p:nvPr/>
                </p:nvSpPr>
                <p:spPr bwMode="auto">
                  <a:xfrm>
                    <a:off x="1526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48" name="Line 1576"/>
                  <p:cNvSpPr>
                    <a:spLocks noChangeShapeType="1"/>
                  </p:cNvSpPr>
                  <p:nvPr/>
                </p:nvSpPr>
                <p:spPr bwMode="auto">
                  <a:xfrm>
                    <a:off x="1543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49" name="Line 1577"/>
                  <p:cNvSpPr>
                    <a:spLocks noChangeShapeType="1"/>
                  </p:cNvSpPr>
                  <p:nvPr/>
                </p:nvSpPr>
                <p:spPr bwMode="auto">
                  <a:xfrm>
                    <a:off x="1559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50" name="Line 1578"/>
                  <p:cNvSpPr>
                    <a:spLocks noChangeShapeType="1"/>
                  </p:cNvSpPr>
                  <p:nvPr/>
                </p:nvSpPr>
                <p:spPr bwMode="auto">
                  <a:xfrm>
                    <a:off x="1576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51" name="Line 1579"/>
                  <p:cNvSpPr>
                    <a:spLocks noChangeShapeType="1"/>
                  </p:cNvSpPr>
                  <p:nvPr/>
                </p:nvSpPr>
                <p:spPr bwMode="auto">
                  <a:xfrm>
                    <a:off x="1592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52" name="Line 1580"/>
                  <p:cNvSpPr>
                    <a:spLocks noChangeShapeType="1"/>
                  </p:cNvSpPr>
                  <p:nvPr/>
                </p:nvSpPr>
                <p:spPr bwMode="auto">
                  <a:xfrm>
                    <a:off x="1609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53" name="Line 1581"/>
                  <p:cNvSpPr>
                    <a:spLocks noChangeShapeType="1"/>
                  </p:cNvSpPr>
                  <p:nvPr/>
                </p:nvSpPr>
                <p:spPr bwMode="auto">
                  <a:xfrm>
                    <a:off x="1460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54" name="Line 158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55" name="Line 158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56" name="Line 158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57" name="Line 158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58" name="Line 158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1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59" name="Line 158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60" name="Line 158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7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61" name="Line 158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62" name="Line 159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46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63" name="Line 159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64" name="Line 159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65" name="Line 1593"/>
                  <p:cNvSpPr>
                    <a:spLocks noChangeShapeType="1"/>
                  </p:cNvSpPr>
                  <p:nvPr/>
                </p:nvSpPr>
                <p:spPr bwMode="auto">
                  <a:xfrm>
                    <a:off x="1228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66" name="Line 1594"/>
                  <p:cNvSpPr>
                    <a:spLocks noChangeShapeType="1"/>
                  </p:cNvSpPr>
                  <p:nvPr/>
                </p:nvSpPr>
                <p:spPr bwMode="auto">
                  <a:xfrm>
                    <a:off x="1261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67" name="Line 1595"/>
                  <p:cNvSpPr>
                    <a:spLocks noChangeShapeType="1"/>
                  </p:cNvSpPr>
                  <p:nvPr/>
                </p:nvSpPr>
                <p:spPr bwMode="auto">
                  <a:xfrm>
                    <a:off x="1278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68" name="Line 1596"/>
                  <p:cNvSpPr>
                    <a:spLocks noChangeShapeType="1"/>
                  </p:cNvSpPr>
                  <p:nvPr/>
                </p:nvSpPr>
                <p:spPr bwMode="auto">
                  <a:xfrm>
                    <a:off x="1294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69" name="Line 1597"/>
                  <p:cNvSpPr>
                    <a:spLocks noChangeShapeType="1"/>
                  </p:cNvSpPr>
                  <p:nvPr/>
                </p:nvSpPr>
                <p:spPr bwMode="auto">
                  <a:xfrm>
                    <a:off x="1311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70" name="Line 1598"/>
                  <p:cNvSpPr>
                    <a:spLocks noChangeShapeType="1"/>
                  </p:cNvSpPr>
                  <p:nvPr/>
                </p:nvSpPr>
                <p:spPr bwMode="auto">
                  <a:xfrm>
                    <a:off x="1328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71" name="Line 1599"/>
                  <p:cNvSpPr>
                    <a:spLocks noChangeShapeType="1"/>
                  </p:cNvSpPr>
                  <p:nvPr/>
                </p:nvSpPr>
                <p:spPr bwMode="auto">
                  <a:xfrm>
                    <a:off x="1344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72" name="Line 1600"/>
                  <p:cNvSpPr>
                    <a:spLocks noChangeShapeType="1"/>
                  </p:cNvSpPr>
                  <p:nvPr/>
                </p:nvSpPr>
                <p:spPr bwMode="auto">
                  <a:xfrm>
                    <a:off x="1361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73" name="Line 1601"/>
                  <p:cNvSpPr>
                    <a:spLocks noChangeShapeType="1"/>
                  </p:cNvSpPr>
                  <p:nvPr/>
                </p:nvSpPr>
                <p:spPr bwMode="auto">
                  <a:xfrm>
                    <a:off x="1377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74" name="Line 1602"/>
                  <p:cNvSpPr>
                    <a:spLocks noChangeShapeType="1"/>
                  </p:cNvSpPr>
                  <p:nvPr/>
                </p:nvSpPr>
                <p:spPr bwMode="auto">
                  <a:xfrm>
                    <a:off x="1394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75" name="Line 1603"/>
                  <p:cNvSpPr>
                    <a:spLocks noChangeShapeType="1"/>
                  </p:cNvSpPr>
                  <p:nvPr/>
                </p:nvSpPr>
                <p:spPr bwMode="auto">
                  <a:xfrm>
                    <a:off x="1245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76" name="Line 160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51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77" name="Line 160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78" name="Line 160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6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79" name="Line 160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80" name="Line 160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2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81" name="Line 160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1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82" name="Line 161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3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83" name="Line 161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3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84" name="Line 161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3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85" name="Line 161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3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86" name="Line 161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94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87" name="Line 1615"/>
                  <p:cNvSpPr>
                    <a:spLocks noChangeShapeType="1"/>
                  </p:cNvSpPr>
                  <p:nvPr/>
                </p:nvSpPr>
                <p:spPr bwMode="auto">
                  <a:xfrm>
                    <a:off x="1443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88" name="Line 1616"/>
                  <p:cNvSpPr>
                    <a:spLocks noChangeShapeType="1"/>
                  </p:cNvSpPr>
                  <p:nvPr/>
                </p:nvSpPr>
                <p:spPr bwMode="auto">
                  <a:xfrm>
                    <a:off x="1476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89" name="Line 1617"/>
                  <p:cNvSpPr>
                    <a:spLocks noChangeShapeType="1"/>
                  </p:cNvSpPr>
                  <p:nvPr/>
                </p:nvSpPr>
                <p:spPr bwMode="auto">
                  <a:xfrm>
                    <a:off x="1493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90" name="Line 1618"/>
                  <p:cNvSpPr>
                    <a:spLocks noChangeShapeType="1"/>
                  </p:cNvSpPr>
                  <p:nvPr/>
                </p:nvSpPr>
                <p:spPr bwMode="auto">
                  <a:xfrm>
                    <a:off x="1509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91" name="Line 1619"/>
                  <p:cNvSpPr>
                    <a:spLocks noChangeShapeType="1"/>
                  </p:cNvSpPr>
                  <p:nvPr/>
                </p:nvSpPr>
                <p:spPr bwMode="auto">
                  <a:xfrm>
                    <a:off x="1526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92" name="Line 1620"/>
                  <p:cNvSpPr>
                    <a:spLocks noChangeShapeType="1"/>
                  </p:cNvSpPr>
                  <p:nvPr/>
                </p:nvSpPr>
                <p:spPr bwMode="auto">
                  <a:xfrm>
                    <a:off x="1543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93" name="Line 1621"/>
                  <p:cNvSpPr>
                    <a:spLocks noChangeShapeType="1"/>
                  </p:cNvSpPr>
                  <p:nvPr/>
                </p:nvSpPr>
                <p:spPr bwMode="auto">
                  <a:xfrm>
                    <a:off x="1559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94" name="Line 1622"/>
                  <p:cNvSpPr>
                    <a:spLocks noChangeShapeType="1"/>
                  </p:cNvSpPr>
                  <p:nvPr/>
                </p:nvSpPr>
                <p:spPr bwMode="auto">
                  <a:xfrm>
                    <a:off x="1576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95" name="Line 1623"/>
                  <p:cNvSpPr>
                    <a:spLocks noChangeShapeType="1"/>
                  </p:cNvSpPr>
                  <p:nvPr/>
                </p:nvSpPr>
                <p:spPr bwMode="auto">
                  <a:xfrm>
                    <a:off x="1592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96" name="Line 1624"/>
                  <p:cNvSpPr>
                    <a:spLocks noChangeShapeType="1"/>
                  </p:cNvSpPr>
                  <p:nvPr/>
                </p:nvSpPr>
                <p:spPr bwMode="auto">
                  <a:xfrm>
                    <a:off x="1609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97" name="Line 1625"/>
                  <p:cNvSpPr>
                    <a:spLocks noChangeShapeType="1"/>
                  </p:cNvSpPr>
                  <p:nvPr/>
                </p:nvSpPr>
                <p:spPr bwMode="auto">
                  <a:xfrm>
                    <a:off x="1460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98" name="Line 162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51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299" name="Line 162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00" name="Line 162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6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01" name="Line 162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02" name="Line 163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2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03" name="Line 163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1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04" name="Line 163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3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05" name="Line 163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3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06" name="Line 163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3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07" name="Line 163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3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08" name="Line 163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94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0309" name="Group 1637"/>
                <p:cNvGrpSpPr>
                  <a:grpSpLocks/>
                </p:cNvGrpSpPr>
                <p:nvPr/>
              </p:nvGrpSpPr>
              <p:grpSpPr bwMode="auto">
                <a:xfrm>
                  <a:off x="2566" y="2283"/>
                  <a:ext cx="428" cy="429"/>
                  <a:chOff x="1205" y="3213"/>
                  <a:chExt cx="428" cy="429"/>
                </a:xfrm>
              </p:grpSpPr>
              <p:sp>
                <p:nvSpPr>
                  <p:cNvPr id="30310" name="Line 1638"/>
                  <p:cNvSpPr>
                    <a:spLocks noChangeShapeType="1"/>
                  </p:cNvSpPr>
                  <p:nvPr/>
                </p:nvSpPr>
                <p:spPr bwMode="auto">
                  <a:xfrm>
                    <a:off x="1228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11" name="Line 1639"/>
                  <p:cNvSpPr>
                    <a:spLocks noChangeShapeType="1"/>
                  </p:cNvSpPr>
                  <p:nvPr/>
                </p:nvSpPr>
                <p:spPr bwMode="auto">
                  <a:xfrm>
                    <a:off x="1261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12" name="Line 1640"/>
                  <p:cNvSpPr>
                    <a:spLocks noChangeShapeType="1"/>
                  </p:cNvSpPr>
                  <p:nvPr/>
                </p:nvSpPr>
                <p:spPr bwMode="auto">
                  <a:xfrm>
                    <a:off x="1278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13" name="Line 1641"/>
                  <p:cNvSpPr>
                    <a:spLocks noChangeShapeType="1"/>
                  </p:cNvSpPr>
                  <p:nvPr/>
                </p:nvSpPr>
                <p:spPr bwMode="auto">
                  <a:xfrm>
                    <a:off x="1294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14" name="Line 1642"/>
                  <p:cNvSpPr>
                    <a:spLocks noChangeShapeType="1"/>
                  </p:cNvSpPr>
                  <p:nvPr/>
                </p:nvSpPr>
                <p:spPr bwMode="auto">
                  <a:xfrm>
                    <a:off x="1311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15" name="Line 1643"/>
                  <p:cNvSpPr>
                    <a:spLocks noChangeShapeType="1"/>
                  </p:cNvSpPr>
                  <p:nvPr/>
                </p:nvSpPr>
                <p:spPr bwMode="auto">
                  <a:xfrm>
                    <a:off x="1328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16" name="Line 1644"/>
                  <p:cNvSpPr>
                    <a:spLocks noChangeShapeType="1"/>
                  </p:cNvSpPr>
                  <p:nvPr/>
                </p:nvSpPr>
                <p:spPr bwMode="auto">
                  <a:xfrm>
                    <a:off x="1344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17" name="Line 1645"/>
                  <p:cNvSpPr>
                    <a:spLocks noChangeShapeType="1"/>
                  </p:cNvSpPr>
                  <p:nvPr/>
                </p:nvSpPr>
                <p:spPr bwMode="auto">
                  <a:xfrm>
                    <a:off x="1361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18" name="Line 1646"/>
                  <p:cNvSpPr>
                    <a:spLocks noChangeShapeType="1"/>
                  </p:cNvSpPr>
                  <p:nvPr/>
                </p:nvSpPr>
                <p:spPr bwMode="auto">
                  <a:xfrm>
                    <a:off x="1377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19" name="Line 1647"/>
                  <p:cNvSpPr>
                    <a:spLocks noChangeShapeType="1"/>
                  </p:cNvSpPr>
                  <p:nvPr/>
                </p:nvSpPr>
                <p:spPr bwMode="auto">
                  <a:xfrm>
                    <a:off x="1394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20" name="Line 1648"/>
                  <p:cNvSpPr>
                    <a:spLocks noChangeShapeType="1"/>
                  </p:cNvSpPr>
                  <p:nvPr/>
                </p:nvSpPr>
                <p:spPr bwMode="auto">
                  <a:xfrm>
                    <a:off x="1245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21" name="Line 164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22" name="Line 165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23" name="Line 165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24" name="Line 165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25" name="Line 165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1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26" name="Line 165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27" name="Line 165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7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28" name="Line 165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29" name="Line 165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46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30" name="Line 165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31" name="Line 165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32" name="Line 1660"/>
                  <p:cNvSpPr>
                    <a:spLocks noChangeShapeType="1"/>
                  </p:cNvSpPr>
                  <p:nvPr/>
                </p:nvSpPr>
                <p:spPr bwMode="auto">
                  <a:xfrm>
                    <a:off x="1443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33" name="Line 1661"/>
                  <p:cNvSpPr>
                    <a:spLocks noChangeShapeType="1"/>
                  </p:cNvSpPr>
                  <p:nvPr/>
                </p:nvSpPr>
                <p:spPr bwMode="auto">
                  <a:xfrm>
                    <a:off x="1476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34" name="Line 1662"/>
                  <p:cNvSpPr>
                    <a:spLocks noChangeShapeType="1"/>
                  </p:cNvSpPr>
                  <p:nvPr/>
                </p:nvSpPr>
                <p:spPr bwMode="auto">
                  <a:xfrm>
                    <a:off x="1493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35" name="Line 1663"/>
                  <p:cNvSpPr>
                    <a:spLocks noChangeShapeType="1"/>
                  </p:cNvSpPr>
                  <p:nvPr/>
                </p:nvSpPr>
                <p:spPr bwMode="auto">
                  <a:xfrm>
                    <a:off x="1509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36" name="Line 1664"/>
                  <p:cNvSpPr>
                    <a:spLocks noChangeShapeType="1"/>
                  </p:cNvSpPr>
                  <p:nvPr/>
                </p:nvSpPr>
                <p:spPr bwMode="auto">
                  <a:xfrm>
                    <a:off x="1526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37" name="Line 1665"/>
                  <p:cNvSpPr>
                    <a:spLocks noChangeShapeType="1"/>
                  </p:cNvSpPr>
                  <p:nvPr/>
                </p:nvSpPr>
                <p:spPr bwMode="auto">
                  <a:xfrm>
                    <a:off x="1543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38" name="Line 1666"/>
                  <p:cNvSpPr>
                    <a:spLocks noChangeShapeType="1"/>
                  </p:cNvSpPr>
                  <p:nvPr/>
                </p:nvSpPr>
                <p:spPr bwMode="auto">
                  <a:xfrm>
                    <a:off x="1559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39" name="Line 1667"/>
                  <p:cNvSpPr>
                    <a:spLocks noChangeShapeType="1"/>
                  </p:cNvSpPr>
                  <p:nvPr/>
                </p:nvSpPr>
                <p:spPr bwMode="auto">
                  <a:xfrm>
                    <a:off x="1576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40" name="Line 1668"/>
                  <p:cNvSpPr>
                    <a:spLocks noChangeShapeType="1"/>
                  </p:cNvSpPr>
                  <p:nvPr/>
                </p:nvSpPr>
                <p:spPr bwMode="auto">
                  <a:xfrm>
                    <a:off x="1592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41" name="Line 1669"/>
                  <p:cNvSpPr>
                    <a:spLocks noChangeShapeType="1"/>
                  </p:cNvSpPr>
                  <p:nvPr/>
                </p:nvSpPr>
                <p:spPr bwMode="auto">
                  <a:xfrm>
                    <a:off x="1609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42" name="Line 1670"/>
                  <p:cNvSpPr>
                    <a:spLocks noChangeShapeType="1"/>
                  </p:cNvSpPr>
                  <p:nvPr/>
                </p:nvSpPr>
                <p:spPr bwMode="auto">
                  <a:xfrm>
                    <a:off x="1460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43" name="Line 167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44" name="Line 167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45" name="Line 167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46" name="Line 167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47" name="Line 167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1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48" name="Line 167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49" name="Line 167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7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50" name="Line 167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51" name="Line 167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46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52" name="Line 168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53" name="Line 168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54" name="Line 1682"/>
                  <p:cNvSpPr>
                    <a:spLocks noChangeShapeType="1"/>
                  </p:cNvSpPr>
                  <p:nvPr/>
                </p:nvSpPr>
                <p:spPr bwMode="auto">
                  <a:xfrm>
                    <a:off x="1228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55" name="Line 1683"/>
                  <p:cNvSpPr>
                    <a:spLocks noChangeShapeType="1"/>
                  </p:cNvSpPr>
                  <p:nvPr/>
                </p:nvSpPr>
                <p:spPr bwMode="auto">
                  <a:xfrm>
                    <a:off x="1261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56" name="Line 1684"/>
                  <p:cNvSpPr>
                    <a:spLocks noChangeShapeType="1"/>
                  </p:cNvSpPr>
                  <p:nvPr/>
                </p:nvSpPr>
                <p:spPr bwMode="auto">
                  <a:xfrm>
                    <a:off x="1278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57" name="Line 1685"/>
                  <p:cNvSpPr>
                    <a:spLocks noChangeShapeType="1"/>
                  </p:cNvSpPr>
                  <p:nvPr/>
                </p:nvSpPr>
                <p:spPr bwMode="auto">
                  <a:xfrm>
                    <a:off x="1294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58" name="Line 1686"/>
                  <p:cNvSpPr>
                    <a:spLocks noChangeShapeType="1"/>
                  </p:cNvSpPr>
                  <p:nvPr/>
                </p:nvSpPr>
                <p:spPr bwMode="auto">
                  <a:xfrm>
                    <a:off x="1311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59" name="Line 1687"/>
                  <p:cNvSpPr>
                    <a:spLocks noChangeShapeType="1"/>
                  </p:cNvSpPr>
                  <p:nvPr/>
                </p:nvSpPr>
                <p:spPr bwMode="auto">
                  <a:xfrm>
                    <a:off x="1328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60" name="Line 1688"/>
                  <p:cNvSpPr>
                    <a:spLocks noChangeShapeType="1"/>
                  </p:cNvSpPr>
                  <p:nvPr/>
                </p:nvSpPr>
                <p:spPr bwMode="auto">
                  <a:xfrm>
                    <a:off x="1344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61" name="Line 1689"/>
                  <p:cNvSpPr>
                    <a:spLocks noChangeShapeType="1"/>
                  </p:cNvSpPr>
                  <p:nvPr/>
                </p:nvSpPr>
                <p:spPr bwMode="auto">
                  <a:xfrm>
                    <a:off x="1361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62" name="Line 1690"/>
                  <p:cNvSpPr>
                    <a:spLocks noChangeShapeType="1"/>
                  </p:cNvSpPr>
                  <p:nvPr/>
                </p:nvSpPr>
                <p:spPr bwMode="auto">
                  <a:xfrm>
                    <a:off x="1377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63" name="Line 1691"/>
                  <p:cNvSpPr>
                    <a:spLocks noChangeShapeType="1"/>
                  </p:cNvSpPr>
                  <p:nvPr/>
                </p:nvSpPr>
                <p:spPr bwMode="auto">
                  <a:xfrm>
                    <a:off x="1394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64" name="Line 1692"/>
                  <p:cNvSpPr>
                    <a:spLocks noChangeShapeType="1"/>
                  </p:cNvSpPr>
                  <p:nvPr/>
                </p:nvSpPr>
                <p:spPr bwMode="auto">
                  <a:xfrm>
                    <a:off x="1245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65" name="Line 169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51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66" name="Line 169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67" name="Line 169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6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68" name="Line 169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69" name="Line 169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2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70" name="Line 169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1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71" name="Line 169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3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72" name="Line 170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3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73" name="Line 170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3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74" name="Line 170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3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75" name="Line 170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94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76" name="Line 1704"/>
                  <p:cNvSpPr>
                    <a:spLocks noChangeShapeType="1"/>
                  </p:cNvSpPr>
                  <p:nvPr/>
                </p:nvSpPr>
                <p:spPr bwMode="auto">
                  <a:xfrm>
                    <a:off x="1443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77" name="Line 1705"/>
                  <p:cNvSpPr>
                    <a:spLocks noChangeShapeType="1"/>
                  </p:cNvSpPr>
                  <p:nvPr/>
                </p:nvSpPr>
                <p:spPr bwMode="auto">
                  <a:xfrm>
                    <a:off x="1476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78" name="Line 1706"/>
                  <p:cNvSpPr>
                    <a:spLocks noChangeShapeType="1"/>
                  </p:cNvSpPr>
                  <p:nvPr/>
                </p:nvSpPr>
                <p:spPr bwMode="auto">
                  <a:xfrm>
                    <a:off x="1493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79" name="Line 1707"/>
                  <p:cNvSpPr>
                    <a:spLocks noChangeShapeType="1"/>
                  </p:cNvSpPr>
                  <p:nvPr/>
                </p:nvSpPr>
                <p:spPr bwMode="auto">
                  <a:xfrm>
                    <a:off x="1509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80" name="Line 1708"/>
                  <p:cNvSpPr>
                    <a:spLocks noChangeShapeType="1"/>
                  </p:cNvSpPr>
                  <p:nvPr/>
                </p:nvSpPr>
                <p:spPr bwMode="auto">
                  <a:xfrm>
                    <a:off x="1526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81" name="Line 1709"/>
                  <p:cNvSpPr>
                    <a:spLocks noChangeShapeType="1"/>
                  </p:cNvSpPr>
                  <p:nvPr/>
                </p:nvSpPr>
                <p:spPr bwMode="auto">
                  <a:xfrm>
                    <a:off x="1543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82" name="Line 1710"/>
                  <p:cNvSpPr>
                    <a:spLocks noChangeShapeType="1"/>
                  </p:cNvSpPr>
                  <p:nvPr/>
                </p:nvSpPr>
                <p:spPr bwMode="auto">
                  <a:xfrm>
                    <a:off x="1559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83" name="Line 1711"/>
                  <p:cNvSpPr>
                    <a:spLocks noChangeShapeType="1"/>
                  </p:cNvSpPr>
                  <p:nvPr/>
                </p:nvSpPr>
                <p:spPr bwMode="auto">
                  <a:xfrm>
                    <a:off x="1576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84" name="Line 1712"/>
                  <p:cNvSpPr>
                    <a:spLocks noChangeShapeType="1"/>
                  </p:cNvSpPr>
                  <p:nvPr/>
                </p:nvSpPr>
                <p:spPr bwMode="auto">
                  <a:xfrm>
                    <a:off x="1592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85" name="Line 1713"/>
                  <p:cNvSpPr>
                    <a:spLocks noChangeShapeType="1"/>
                  </p:cNvSpPr>
                  <p:nvPr/>
                </p:nvSpPr>
                <p:spPr bwMode="auto">
                  <a:xfrm>
                    <a:off x="1609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86" name="Line 1714"/>
                  <p:cNvSpPr>
                    <a:spLocks noChangeShapeType="1"/>
                  </p:cNvSpPr>
                  <p:nvPr/>
                </p:nvSpPr>
                <p:spPr bwMode="auto">
                  <a:xfrm>
                    <a:off x="1460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87" name="Line 171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51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88" name="Line 171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89" name="Line 171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6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90" name="Line 171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91" name="Line 171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2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92" name="Line 172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1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93" name="Line 172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3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94" name="Line 172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3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95" name="Line 172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3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96" name="Line 172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3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397" name="Line 172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94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0398" name="Line 1726"/>
                <p:cNvSpPr>
                  <a:spLocks noChangeShapeType="1"/>
                </p:cNvSpPr>
                <p:nvPr/>
              </p:nvSpPr>
              <p:spPr bwMode="auto">
                <a:xfrm>
                  <a:off x="3443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399" name="Line 1727"/>
                <p:cNvSpPr>
                  <a:spLocks noChangeShapeType="1"/>
                </p:cNvSpPr>
                <p:nvPr/>
              </p:nvSpPr>
              <p:spPr bwMode="auto">
                <a:xfrm>
                  <a:off x="3476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00" name="Line 1728"/>
                <p:cNvSpPr>
                  <a:spLocks noChangeShapeType="1"/>
                </p:cNvSpPr>
                <p:nvPr/>
              </p:nvSpPr>
              <p:spPr bwMode="auto">
                <a:xfrm>
                  <a:off x="3493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01" name="Line 1729"/>
                <p:cNvSpPr>
                  <a:spLocks noChangeShapeType="1"/>
                </p:cNvSpPr>
                <p:nvPr/>
              </p:nvSpPr>
              <p:spPr bwMode="auto">
                <a:xfrm>
                  <a:off x="3509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02" name="Line 1730"/>
                <p:cNvSpPr>
                  <a:spLocks noChangeShapeType="1"/>
                </p:cNvSpPr>
                <p:nvPr/>
              </p:nvSpPr>
              <p:spPr bwMode="auto">
                <a:xfrm>
                  <a:off x="3526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03" name="Line 1731"/>
                <p:cNvSpPr>
                  <a:spLocks noChangeShapeType="1"/>
                </p:cNvSpPr>
                <p:nvPr/>
              </p:nvSpPr>
              <p:spPr bwMode="auto">
                <a:xfrm>
                  <a:off x="3543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04" name="Line 1732"/>
                <p:cNvSpPr>
                  <a:spLocks noChangeShapeType="1"/>
                </p:cNvSpPr>
                <p:nvPr/>
              </p:nvSpPr>
              <p:spPr bwMode="auto">
                <a:xfrm>
                  <a:off x="3559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05" name="Line 1733"/>
                <p:cNvSpPr>
                  <a:spLocks noChangeShapeType="1"/>
                </p:cNvSpPr>
                <p:nvPr/>
              </p:nvSpPr>
              <p:spPr bwMode="auto">
                <a:xfrm>
                  <a:off x="3576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06" name="Line 1734"/>
                <p:cNvSpPr>
                  <a:spLocks noChangeShapeType="1"/>
                </p:cNvSpPr>
                <p:nvPr/>
              </p:nvSpPr>
              <p:spPr bwMode="auto">
                <a:xfrm>
                  <a:off x="3592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07" name="Line 1735"/>
                <p:cNvSpPr>
                  <a:spLocks noChangeShapeType="1"/>
                </p:cNvSpPr>
                <p:nvPr/>
              </p:nvSpPr>
              <p:spPr bwMode="auto">
                <a:xfrm>
                  <a:off x="3609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08" name="Line 1736"/>
                <p:cNvSpPr>
                  <a:spLocks noChangeShapeType="1"/>
                </p:cNvSpPr>
                <p:nvPr/>
              </p:nvSpPr>
              <p:spPr bwMode="auto">
                <a:xfrm>
                  <a:off x="3460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09" name="Line 1737"/>
                <p:cNvSpPr>
                  <a:spLocks noChangeShapeType="1"/>
                </p:cNvSpPr>
                <p:nvPr/>
              </p:nvSpPr>
              <p:spPr bwMode="auto">
                <a:xfrm rot="-5400000">
                  <a:off x="3527" y="129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10" name="Line 1738"/>
                <p:cNvSpPr>
                  <a:spLocks noChangeShapeType="1"/>
                </p:cNvSpPr>
                <p:nvPr/>
              </p:nvSpPr>
              <p:spPr bwMode="auto">
                <a:xfrm rot="-5400000">
                  <a:off x="3527" y="126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11" name="Line 1739"/>
                <p:cNvSpPr>
                  <a:spLocks noChangeShapeType="1"/>
                </p:cNvSpPr>
                <p:nvPr/>
              </p:nvSpPr>
              <p:spPr bwMode="auto">
                <a:xfrm rot="-5400000">
                  <a:off x="3527" y="124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12" name="Line 1740"/>
                <p:cNvSpPr>
                  <a:spLocks noChangeShapeType="1"/>
                </p:cNvSpPr>
                <p:nvPr/>
              </p:nvSpPr>
              <p:spPr bwMode="auto">
                <a:xfrm rot="-5400000">
                  <a:off x="3527" y="123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13" name="Line 1741"/>
                <p:cNvSpPr>
                  <a:spLocks noChangeShapeType="1"/>
                </p:cNvSpPr>
                <p:nvPr/>
              </p:nvSpPr>
              <p:spPr bwMode="auto">
                <a:xfrm rot="-5400000">
                  <a:off x="3527" y="121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14" name="Line 1742"/>
                <p:cNvSpPr>
                  <a:spLocks noChangeShapeType="1"/>
                </p:cNvSpPr>
                <p:nvPr/>
              </p:nvSpPr>
              <p:spPr bwMode="auto">
                <a:xfrm rot="-5400000">
                  <a:off x="3527" y="119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15" name="Line 1743"/>
                <p:cNvSpPr>
                  <a:spLocks noChangeShapeType="1"/>
                </p:cNvSpPr>
                <p:nvPr/>
              </p:nvSpPr>
              <p:spPr bwMode="auto">
                <a:xfrm rot="-5400000">
                  <a:off x="3527" y="118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16" name="Line 1744"/>
                <p:cNvSpPr>
                  <a:spLocks noChangeShapeType="1"/>
                </p:cNvSpPr>
                <p:nvPr/>
              </p:nvSpPr>
              <p:spPr bwMode="auto">
                <a:xfrm rot="-5400000">
                  <a:off x="3527" y="116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17" name="Line 1745"/>
                <p:cNvSpPr>
                  <a:spLocks noChangeShapeType="1"/>
                </p:cNvSpPr>
                <p:nvPr/>
              </p:nvSpPr>
              <p:spPr bwMode="auto">
                <a:xfrm rot="-5400000">
                  <a:off x="3527" y="115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18" name="Line 1746"/>
                <p:cNvSpPr>
                  <a:spLocks noChangeShapeType="1"/>
                </p:cNvSpPr>
                <p:nvPr/>
              </p:nvSpPr>
              <p:spPr bwMode="auto">
                <a:xfrm rot="-5400000">
                  <a:off x="3527" y="113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19" name="Line 1747"/>
                <p:cNvSpPr>
                  <a:spLocks noChangeShapeType="1"/>
                </p:cNvSpPr>
                <p:nvPr/>
              </p:nvSpPr>
              <p:spPr bwMode="auto">
                <a:xfrm rot="-5400000">
                  <a:off x="3527" y="128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20" name="Line 1748"/>
                <p:cNvSpPr>
                  <a:spLocks noChangeShapeType="1"/>
                </p:cNvSpPr>
                <p:nvPr/>
              </p:nvSpPr>
              <p:spPr bwMode="auto">
                <a:xfrm>
                  <a:off x="3017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21" name="Line 1749"/>
                <p:cNvSpPr>
                  <a:spLocks noChangeShapeType="1"/>
                </p:cNvSpPr>
                <p:nvPr/>
              </p:nvSpPr>
              <p:spPr bwMode="auto">
                <a:xfrm>
                  <a:off x="3050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22" name="Line 1750"/>
                <p:cNvSpPr>
                  <a:spLocks noChangeShapeType="1"/>
                </p:cNvSpPr>
                <p:nvPr/>
              </p:nvSpPr>
              <p:spPr bwMode="auto">
                <a:xfrm>
                  <a:off x="3067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23" name="Line 1751"/>
                <p:cNvSpPr>
                  <a:spLocks noChangeShapeType="1"/>
                </p:cNvSpPr>
                <p:nvPr/>
              </p:nvSpPr>
              <p:spPr bwMode="auto">
                <a:xfrm>
                  <a:off x="3083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24" name="Line 1752"/>
                <p:cNvSpPr>
                  <a:spLocks noChangeShapeType="1"/>
                </p:cNvSpPr>
                <p:nvPr/>
              </p:nvSpPr>
              <p:spPr bwMode="auto">
                <a:xfrm>
                  <a:off x="3100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25" name="Line 1753"/>
                <p:cNvSpPr>
                  <a:spLocks noChangeShapeType="1"/>
                </p:cNvSpPr>
                <p:nvPr/>
              </p:nvSpPr>
              <p:spPr bwMode="auto">
                <a:xfrm>
                  <a:off x="3117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26" name="Line 1754"/>
                <p:cNvSpPr>
                  <a:spLocks noChangeShapeType="1"/>
                </p:cNvSpPr>
                <p:nvPr/>
              </p:nvSpPr>
              <p:spPr bwMode="auto">
                <a:xfrm>
                  <a:off x="3133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27" name="Line 1755"/>
                <p:cNvSpPr>
                  <a:spLocks noChangeShapeType="1"/>
                </p:cNvSpPr>
                <p:nvPr/>
              </p:nvSpPr>
              <p:spPr bwMode="auto">
                <a:xfrm>
                  <a:off x="3150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28" name="Line 1756"/>
                <p:cNvSpPr>
                  <a:spLocks noChangeShapeType="1"/>
                </p:cNvSpPr>
                <p:nvPr/>
              </p:nvSpPr>
              <p:spPr bwMode="auto">
                <a:xfrm>
                  <a:off x="3166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29" name="Line 1757"/>
                <p:cNvSpPr>
                  <a:spLocks noChangeShapeType="1"/>
                </p:cNvSpPr>
                <p:nvPr/>
              </p:nvSpPr>
              <p:spPr bwMode="auto">
                <a:xfrm>
                  <a:off x="3183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30" name="Line 1758"/>
                <p:cNvSpPr>
                  <a:spLocks noChangeShapeType="1"/>
                </p:cNvSpPr>
                <p:nvPr/>
              </p:nvSpPr>
              <p:spPr bwMode="auto">
                <a:xfrm>
                  <a:off x="3034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31" name="Line 1759"/>
                <p:cNvSpPr>
                  <a:spLocks noChangeShapeType="1"/>
                </p:cNvSpPr>
                <p:nvPr/>
              </p:nvSpPr>
              <p:spPr bwMode="auto">
                <a:xfrm rot="-5400000">
                  <a:off x="3101" y="108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32" name="Line 1760"/>
                <p:cNvSpPr>
                  <a:spLocks noChangeShapeType="1"/>
                </p:cNvSpPr>
                <p:nvPr/>
              </p:nvSpPr>
              <p:spPr bwMode="auto">
                <a:xfrm rot="-5400000">
                  <a:off x="3101" y="105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33" name="Line 1761"/>
                <p:cNvSpPr>
                  <a:spLocks noChangeShapeType="1"/>
                </p:cNvSpPr>
                <p:nvPr/>
              </p:nvSpPr>
              <p:spPr bwMode="auto">
                <a:xfrm rot="-5400000">
                  <a:off x="3101" y="103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34" name="Line 1762"/>
                <p:cNvSpPr>
                  <a:spLocks noChangeShapeType="1"/>
                </p:cNvSpPr>
                <p:nvPr/>
              </p:nvSpPr>
              <p:spPr bwMode="auto">
                <a:xfrm rot="-5400000">
                  <a:off x="3101" y="10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35" name="Line 1763"/>
                <p:cNvSpPr>
                  <a:spLocks noChangeShapeType="1"/>
                </p:cNvSpPr>
                <p:nvPr/>
              </p:nvSpPr>
              <p:spPr bwMode="auto">
                <a:xfrm rot="-5400000">
                  <a:off x="3101" y="100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36" name="Line 1764"/>
                <p:cNvSpPr>
                  <a:spLocks noChangeShapeType="1"/>
                </p:cNvSpPr>
                <p:nvPr/>
              </p:nvSpPr>
              <p:spPr bwMode="auto">
                <a:xfrm rot="-5400000">
                  <a:off x="3101" y="98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37" name="Line 1765"/>
                <p:cNvSpPr>
                  <a:spLocks noChangeShapeType="1"/>
                </p:cNvSpPr>
                <p:nvPr/>
              </p:nvSpPr>
              <p:spPr bwMode="auto">
                <a:xfrm rot="-5400000">
                  <a:off x="3101" y="96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38" name="Line 1766"/>
                <p:cNvSpPr>
                  <a:spLocks noChangeShapeType="1"/>
                </p:cNvSpPr>
                <p:nvPr/>
              </p:nvSpPr>
              <p:spPr bwMode="auto">
                <a:xfrm rot="-5400000">
                  <a:off x="3101" y="95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39" name="Line 1767"/>
                <p:cNvSpPr>
                  <a:spLocks noChangeShapeType="1"/>
                </p:cNvSpPr>
                <p:nvPr/>
              </p:nvSpPr>
              <p:spPr bwMode="auto">
                <a:xfrm rot="-5400000">
                  <a:off x="3101" y="93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40" name="Line 1768"/>
                <p:cNvSpPr>
                  <a:spLocks noChangeShapeType="1"/>
                </p:cNvSpPr>
                <p:nvPr/>
              </p:nvSpPr>
              <p:spPr bwMode="auto">
                <a:xfrm rot="-5400000">
                  <a:off x="3101" y="9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41" name="Line 1769"/>
                <p:cNvSpPr>
                  <a:spLocks noChangeShapeType="1"/>
                </p:cNvSpPr>
                <p:nvPr/>
              </p:nvSpPr>
              <p:spPr bwMode="auto">
                <a:xfrm rot="-5400000">
                  <a:off x="3101" y="106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42" name="Line 1770"/>
                <p:cNvSpPr>
                  <a:spLocks noChangeShapeType="1"/>
                </p:cNvSpPr>
                <p:nvPr/>
              </p:nvSpPr>
              <p:spPr bwMode="auto">
                <a:xfrm>
                  <a:off x="3017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43" name="Line 1771"/>
                <p:cNvSpPr>
                  <a:spLocks noChangeShapeType="1"/>
                </p:cNvSpPr>
                <p:nvPr/>
              </p:nvSpPr>
              <p:spPr bwMode="auto">
                <a:xfrm>
                  <a:off x="3050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44" name="Line 1772"/>
                <p:cNvSpPr>
                  <a:spLocks noChangeShapeType="1"/>
                </p:cNvSpPr>
                <p:nvPr/>
              </p:nvSpPr>
              <p:spPr bwMode="auto">
                <a:xfrm>
                  <a:off x="3067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45" name="Line 1773"/>
                <p:cNvSpPr>
                  <a:spLocks noChangeShapeType="1"/>
                </p:cNvSpPr>
                <p:nvPr/>
              </p:nvSpPr>
              <p:spPr bwMode="auto">
                <a:xfrm>
                  <a:off x="3083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46" name="Line 1774"/>
                <p:cNvSpPr>
                  <a:spLocks noChangeShapeType="1"/>
                </p:cNvSpPr>
                <p:nvPr/>
              </p:nvSpPr>
              <p:spPr bwMode="auto">
                <a:xfrm>
                  <a:off x="3100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47" name="Line 1775"/>
                <p:cNvSpPr>
                  <a:spLocks noChangeShapeType="1"/>
                </p:cNvSpPr>
                <p:nvPr/>
              </p:nvSpPr>
              <p:spPr bwMode="auto">
                <a:xfrm>
                  <a:off x="3117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48" name="Line 1776"/>
                <p:cNvSpPr>
                  <a:spLocks noChangeShapeType="1"/>
                </p:cNvSpPr>
                <p:nvPr/>
              </p:nvSpPr>
              <p:spPr bwMode="auto">
                <a:xfrm>
                  <a:off x="3133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49" name="Line 1777"/>
                <p:cNvSpPr>
                  <a:spLocks noChangeShapeType="1"/>
                </p:cNvSpPr>
                <p:nvPr/>
              </p:nvSpPr>
              <p:spPr bwMode="auto">
                <a:xfrm>
                  <a:off x="3150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50" name="Line 1778"/>
                <p:cNvSpPr>
                  <a:spLocks noChangeShapeType="1"/>
                </p:cNvSpPr>
                <p:nvPr/>
              </p:nvSpPr>
              <p:spPr bwMode="auto">
                <a:xfrm>
                  <a:off x="3166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51" name="Line 1779"/>
                <p:cNvSpPr>
                  <a:spLocks noChangeShapeType="1"/>
                </p:cNvSpPr>
                <p:nvPr/>
              </p:nvSpPr>
              <p:spPr bwMode="auto">
                <a:xfrm>
                  <a:off x="3183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52" name="Line 1780"/>
                <p:cNvSpPr>
                  <a:spLocks noChangeShapeType="1"/>
                </p:cNvSpPr>
                <p:nvPr/>
              </p:nvSpPr>
              <p:spPr bwMode="auto">
                <a:xfrm>
                  <a:off x="3034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53" name="Line 1781"/>
                <p:cNvSpPr>
                  <a:spLocks noChangeShapeType="1"/>
                </p:cNvSpPr>
                <p:nvPr/>
              </p:nvSpPr>
              <p:spPr bwMode="auto">
                <a:xfrm rot="-5400000">
                  <a:off x="3101" y="129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54" name="Line 1782"/>
                <p:cNvSpPr>
                  <a:spLocks noChangeShapeType="1"/>
                </p:cNvSpPr>
                <p:nvPr/>
              </p:nvSpPr>
              <p:spPr bwMode="auto">
                <a:xfrm rot="-5400000">
                  <a:off x="3101" y="126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55" name="Line 1783"/>
                <p:cNvSpPr>
                  <a:spLocks noChangeShapeType="1"/>
                </p:cNvSpPr>
                <p:nvPr/>
              </p:nvSpPr>
              <p:spPr bwMode="auto">
                <a:xfrm rot="-5400000">
                  <a:off x="3101" y="124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56" name="Line 1784"/>
                <p:cNvSpPr>
                  <a:spLocks noChangeShapeType="1"/>
                </p:cNvSpPr>
                <p:nvPr/>
              </p:nvSpPr>
              <p:spPr bwMode="auto">
                <a:xfrm rot="-5400000">
                  <a:off x="3101" y="123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57" name="Line 1785"/>
                <p:cNvSpPr>
                  <a:spLocks noChangeShapeType="1"/>
                </p:cNvSpPr>
                <p:nvPr/>
              </p:nvSpPr>
              <p:spPr bwMode="auto">
                <a:xfrm rot="-5400000">
                  <a:off x="3101" y="121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58" name="Line 1786"/>
                <p:cNvSpPr>
                  <a:spLocks noChangeShapeType="1"/>
                </p:cNvSpPr>
                <p:nvPr/>
              </p:nvSpPr>
              <p:spPr bwMode="auto">
                <a:xfrm rot="-5400000">
                  <a:off x="3101" y="119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59" name="Line 1787"/>
                <p:cNvSpPr>
                  <a:spLocks noChangeShapeType="1"/>
                </p:cNvSpPr>
                <p:nvPr/>
              </p:nvSpPr>
              <p:spPr bwMode="auto">
                <a:xfrm rot="-5400000">
                  <a:off x="3101" y="118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60" name="Line 1788"/>
                <p:cNvSpPr>
                  <a:spLocks noChangeShapeType="1"/>
                </p:cNvSpPr>
                <p:nvPr/>
              </p:nvSpPr>
              <p:spPr bwMode="auto">
                <a:xfrm rot="-5400000">
                  <a:off x="3101" y="116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61" name="Line 1789"/>
                <p:cNvSpPr>
                  <a:spLocks noChangeShapeType="1"/>
                </p:cNvSpPr>
                <p:nvPr/>
              </p:nvSpPr>
              <p:spPr bwMode="auto">
                <a:xfrm rot="-5400000">
                  <a:off x="3101" y="115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62" name="Line 1790"/>
                <p:cNvSpPr>
                  <a:spLocks noChangeShapeType="1"/>
                </p:cNvSpPr>
                <p:nvPr/>
              </p:nvSpPr>
              <p:spPr bwMode="auto">
                <a:xfrm rot="-5400000">
                  <a:off x="3101" y="113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63" name="Line 1791"/>
                <p:cNvSpPr>
                  <a:spLocks noChangeShapeType="1"/>
                </p:cNvSpPr>
                <p:nvPr/>
              </p:nvSpPr>
              <p:spPr bwMode="auto">
                <a:xfrm rot="-5400000">
                  <a:off x="3101" y="128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64" name="Line 1792"/>
                <p:cNvSpPr>
                  <a:spLocks noChangeShapeType="1"/>
                </p:cNvSpPr>
                <p:nvPr/>
              </p:nvSpPr>
              <p:spPr bwMode="auto">
                <a:xfrm>
                  <a:off x="3232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65" name="Line 1793"/>
                <p:cNvSpPr>
                  <a:spLocks noChangeShapeType="1"/>
                </p:cNvSpPr>
                <p:nvPr/>
              </p:nvSpPr>
              <p:spPr bwMode="auto">
                <a:xfrm>
                  <a:off x="3265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66" name="Line 1794"/>
                <p:cNvSpPr>
                  <a:spLocks noChangeShapeType="1"/>
                </p:cNvSpPr>
                <p:nvPr/>
              </p:nvSpPr>
              <p:spPr bwMode="auto">
                <a:xfrm>
                  <a:off x="3282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67" name="Line 1795"/>
                <p:cNvSpPr>
                  <a:spLocks noChangeShapeType="1"/>
                </p:cNvSpPr>
                <p:nvPr/>
              </p:nvSpPr>
              <p:spPr bwMode="auto">
                <a:xfrm>
                  <a:off x="3298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68" name="Line 1796"/>
                <p:cNvSpPr>
                  <a:spLocks noChangeShapeType="1"/>
                </p:cNvSpPr>
                <p:nvPr/>
              </p:nvSpPr>
              <p:spPr bwMode="auto">
                <a:xfrm>
                  <a:off x="3315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69" name="Line 1797"/>
                <p:cNvSpPr>
                  <a:spLocks noChangeShapeType="1"/>
                </p:cNvSpPr>
                <p:nvPr/>
              </p:nvSpPr>
              <p:spPr bwMode="auto">
                <a:xfrm>
                  <a:off x="3332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70" name="Line 1798"/>
                <p:cNvSpPr>
                  <a:spLocks noChangeShapeType="1"/>
                </p:cNvSpPr>
                <p:nvPr/>
              </p:nvSpPr>
              <p:spPr bwMode="auto">
                <a:xfrm>
                  <a:off x="3348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71" name="Line 1799"/>
                <p:cNvSpPr>
                  <a:spLocks noChangeShapeType="1"/>
                </p:cNvSpPr>
                <p:nvPr/>
              </p:nvSpPr>
              <p:spPr bwMode="auto">
                <a:xfrm>
                  <a:off x="3365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72" name="Line 1800"/>
                <p:cNvSpPr>
                  <a:spLocks noChangeShapeType="1"/>
                </p:cNvSpPr>
                <p:nvPr/>
              </p:nvSpPr>
              <p:spPr bwMode="auto">
                <a:xfrm>
                  <a:off x="3381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73" name="Line 1801"/>
                <p:cNvSpPr>
                  <a:spLocks noChangeShapeType="1"/>
                </p:cNvSpPr>
                <p:nvPr/>
              </p:nvSpPr>
              <p:spPr bwMode="auto">
                <a:xfrm>
                  <a:off x="3398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74" name="Line 1802"/>
                <p:cNvSpPr>
                  <a:spLocks noChangeShapeType="1"/>
                </p:cNvSpPr>
                <p:nvPr/>
              </p:nvSpPr>
              <p:spPr bwMode="auto">
                <a:xfrm>
                  <a:off x="3249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75" name="Line 1803"/>
                <p:cNvSpPr>
                  <a:spLocks noChangeShapeType="1"/>
                </p:cNvSpPr>
                <p:nvPr/>
              </p:nvSpPr>
              <p:spPr bwMode="auto">
                <a:xfrm rot="-5400000">
                  <a:off x="3316" y="129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76" name="Line 1804"/>
                <p:cNvSpPr>
                  <a:spLocks noChangeShapeType="1"/>
                </p:cNvSpPr>
                <p:nvPr/>
              </p:nvSpPr>
              <p:spPr bwMode="auto">
                <a:xfrm rot="-5400000">
                  <a:off x="3316" y="126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77" name="Line 1805"/>
                <p:cNvSpPr>
                  <a:spLocks noChangeShapeType="1"/>
                </p:cNvSpPr>
                <p:nvPr/>
              </p:nvSpPr>
              <p:spPr bwMode="auto">
                <a:xfrm rot="-5400000">
                  <a:off x="3316" y="124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78" name="Line 1806"/>
                <p:cNvSpPr>
                  <a:spLocks noChangeShapeType="1"/>
                </p:cNvSpPr>
                <p:nvPr/>
              </p:nvSpPr>
              <p:spPr bwMode="auto">
                <a:xfrm rot="-5400000">
                  <a:off x="3316" y="123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79" name="Line 1807"/>
                <p:cNvSpPr>
                  <a:spLocks noChangeShapeType="1"/>
                </p:cNvSpPr>
                <p:nvPr/>
              </p:nvSpPr>
              <p:spPr bwMode="auto">
                <a:xfrm rot="-5400000">
                  <a:off x="3316" y="121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80" name="Line 1808"/>
                <p:cNvSpPr>
                  <a:spLocks noChangeShapeType="1"/>
                </p:cNvSpPr>
                <p:nvPr/>
              </p:nvSpPr>
              <p:spPr bwMode="auto">
                <a:xfrm rot="-5400000">
                  <a:off x="3316" y="119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81" name="Line 1809"/>
                <p:cNvSpPr>
                  <a:spLocks noChangeShapeType="1"/>
                </p:cNvSpPr>
                <p:nvPr/>
              </p:nvSpPr>
              <p:spPr bwMode="auto">
                <a:xfrm rot="-5400000">
                  <a:off x="3316" y="118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82" name="Line 1810"/>
                <p:cNvSpPr>
                  <a:spLocks noChangeShapeType="1"/>
                </p:cNvSpPr>
                <p:nvPr/>
              </p:nvSpPr>
              <p:spPr bwMode="auto">
                <a:xfrm rot="-5400000">
                  <a:off x="3316" y="116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83" name="Line 1811"/>
                <p:cNvSpPr>
                  <a:spLocks noChangeShapeType="1"/>
                </p:cNvSpPr>
                <p:nvPr/>
              </p:nvSpPr>
              <p:spPr bwMode="auto">
                <a:xfrm rot="-5400000">
                  <a:off x="3316" y="115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84" name="Line 1812"/>
                <p:cNvSpPr>
                  <a:spLocks noChangeShapeType="1"/>
                </p:cNvSpPr>
                <p:nvPr/>
              </p:nvSpPr>
              <p:spPr bwMode="auto">
                <a:xfrm rot="-5400000">
                  <a:off x="3316" y="113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85" name="Line 1813"/>
                <p:cNvSpPr>
                  <a:spLocks noChangeShapeType="1"/>
                </p:cNvSpPr>
                <p:nvPr/>
              </p:nvSpPr>
              <p:spPr bwMode="auto">
                <a:xfrm rot="-5400000">
                  <a:off x="3316" y="128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0486" name="Group 1814"/>
                <p:cNvGrpSpPr>
                  <a:grpSpLocks/>
                </p:cNvGrpSpPr>
                <p:nvPr/>
              </p:nvGrpSpPr>
              <p:grpSpPr bwMode="auto">
                <a:xfrm>
                  <a:off x="2994" y="1428"/>
                  <a:ext cx="854" cy="429"/>
                  <a:chOff x="779" y="3211"/>
                  <a:chExt cx="854" cy="429"/>
                </a:xfrm>
              </p:grpSpPr>
              <p:grpSp>
                <p:nvGrpSpPr>
                  <p:cNvPr id="30487" name="Group 1815"/>
                  <p:cNvGrpSpPr>
                    <a:grpSpLocks/>
                  </p:cNvGrpSpPr>
                  <p:nvPr/>
                </p:nvGrpSpPr>
                <p:grpSpPr bwMode="auto">
                  <a:xfrm>
                    <a:off x="1205" y="3211"/>
                    <a:ext cx="428" cy="429"/>
                    <a:chOff x="1205" y="3213"/>
                    <a:chExt cx="428" cy="429"/>
                  </a:xfrm>
                </p:grpSpPr>
                <p:sp>
                  <p:nvSpPr>
                    <p:cNvPr id="30488" name="Line 18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28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489" name="Line 18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61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490" name="Line 18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78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491" name="Line 18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4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492" name="Line 18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11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493" name="Line 18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8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494" name="Line 18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495" name="Line 18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61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496" name="Line 18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77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497" name="Line 18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94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498" name="Line 18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45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499" name="Line 182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00" name="Line 182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01" name="Line 182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02" name="Line 183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03" name="Line 183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1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04" name="Line 183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05" name="Line 183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7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06" name="Line 183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07" name="Line 183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46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08" name="Line 183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09" name="Line 183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10" name="Line 18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43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11" name="Line 18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76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12" name="Line 18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93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13" name="Line 18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09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14" name="Line 18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26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15" name="Line 18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43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16" name="Line 18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59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17" name="Line 18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76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18" name="Line 18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92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19" name="Line 18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09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20" name="Line 18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60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21" name="Line 184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22" name="Line 185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23" name="Line 185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24" name="Line 185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25" name="Line 185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1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26" name="Line 185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27" name="Line 185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7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28" name="Line 185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29" name="Line 185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46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30" name="Line 185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31" name="Line 185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32" name="Line 18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28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33" name="Line 18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61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34" name="Line 18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78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35" name="Line 18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4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36" name="Line 18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11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37" name="Line 18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8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38" name="Line 18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39" name="Line 18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61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40" name="Line 18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77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41" name="Line 186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94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42" name="Line 18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45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43" name="Line 187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51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44" name="Line 187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45" name="Line 187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6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46" name="Line 187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47" name="Line 187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2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48" name="Line 187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1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49" name="Line 187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3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50" name="Line 187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3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51" name="Line 187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3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52" name="Line 188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3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53" name="Line 188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94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54" name="Line 18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43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55" name="Line 18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76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56" name="Line 18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93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57" name="Line 18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09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58" name="Line 18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26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59" name="Line 18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43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60" name="Line 18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59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61" name="Line 18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76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62" name="Line 18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92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63" name="Line 18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09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64" name="Line 18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60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65" name="Line 189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51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66" name="Line 189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67" name="Line 189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6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68" name="Line 189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69" name="Line 189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2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70" name="Line 189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1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71" name="Line 189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3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72" name="Line 190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3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73" name="Line 190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3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74" name="Line 190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3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75" name="Line 190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94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0576" name="Group 1904"/>
                  <p:cNvGrpSpPr>
                    <a:grpSpLocks/>
                  </p:cNvGrpSpPr>
                  <p:nvPr/>
                </p:nvGrpSpPr>
                <p:grpSpPr bwMode="auto">
                  <a:xfrm>
                    <a:off x="779" y="3211"/>
                    <a:ext cx="428" cy="429"/>
                    <a:chOff x="1205" y="3213"/>
                    <a:chExt cx="428" cy="429"/>
                  </a:xfrm>
                </p:grpSpPr>
                <p:sp>
                  <p:nvSpPr>
                    <p:cNvPr id="30577" name="Line 19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28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78" name="Line 19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61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79" name="Line 19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78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80" name="Line 19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4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81" name="Line 19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11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82" name="Line 19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8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83" name="Line 19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84" name="Line 19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61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85" name="Line 19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77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86" name="Line 19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94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87" name="Line 19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45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88" name="Line 191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89" name="Line 191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90" name="Line 191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91" name="Line 191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92" name="Line 192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1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93" name="Line 192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94" name="Line 192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7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95" name="Line 192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96" name="Line 192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46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97" name="Line 192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98" name="Line 192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99" name="Line 19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43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00" name="Line 19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76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01" name="Line 19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93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02" name="Line 19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09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03" name="Line 19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26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04" name="Line 19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43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05" name="Line 19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59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06" name="Line 19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76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07" name="Line 19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92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08" name="Line 19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09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09" name="Line 19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60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10" name="Line 193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11" name="Line 193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12" name="Line 194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13" name="Line 194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14" name="Line 194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1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15" name="Line 194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16" name="Line 194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7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17" name="Line 194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18" name="Line 194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46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19" name="Line 194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20" name="Line 194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21" name="Line 19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28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22" name="Line 19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61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23" name="Line 19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78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24" name="Line 19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4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25" name="Line 19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11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26" name="Line 19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8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27" name="Line 19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28" name="Line 19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61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29" name="Line 19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77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30" name="Line 19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94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31" name="Line 19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45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32" name="Line 196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51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33" name="Line 196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34" name="Line 196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6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35" name="Line 196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36" name="Line 196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2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37" name="Line 196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1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38" name="Line 196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3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39" name="Line 196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3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40" name="Line 196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3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41" name="Line 196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3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42" name="Line 197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94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43" name="Line 19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43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44" name="Line 19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76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45" name="Line 19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93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46" name="Line 19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09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47" name="Line 19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26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48" name="Line 197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43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49" name="Line 19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59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50" name="Line 19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76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51" name="Line 19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92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52" name="Line 19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09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53" name="Line 198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60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54" name="Line 198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51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55" name="Line 198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56" name="Line 198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6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57" name="Line 198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58" name="Line 198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2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59" name="Line 198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1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60" name="Line 198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3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61" name="Line 198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3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62" name="Line 199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3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63" name="Line 199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3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664" name="Line 199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94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0665" name="Group 1993"/>
                <p:cNvGrpSpPr>
                  <a:grpSpLocks/>
                </p:cNvGrpSpPr>
                <p:nvPr/>
              </p:nvGrpSpPr>
              <p:grpSpPr bwMode="auto">
                <a:xfrm>
                  <a:off x="2994" y="1856"/>
                  <a:ext cx="854" cy="856"/>
                  <a:chOff x="2140" y="1003"/>
                  <a:chExt cx="854" cy="856"/>
                </a:xfrm>
              </p:grpSpPr>
              <p:grpSp>
                <p:nvGrpSpPr>
                  <p:cNvPr id="30666" name="Group 1994"/>
                  <p:cNvGrpSpPr>
                    <a:grpSpLocks/>
                  </p:cNvGrpSpPr>
                  <p:nvPr/>
                </p:nvGrpSpPr>
                <p:grpSpPr bwMode="auto">
                  <a:xfrm>
                    <a:off x="2140" y="1003"/>
                    <a:ext cx="854" cy="429"/>
                    <a:chOff x="779" y="3211"/>
                    <a:chExt cx="854" cy="429"/>
                  </a:xfrm>
                </p:grpSpPr>
                <p:grpSp>
                  <p:nvGrpSpPr>
                    <p:cNvPr id="30667" name="Group 199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05" y="3211"/>
                      <a:ext cx="428" cy="429"/>
                      <a:chOff x="1205" y="3213"/>
                      <a:chExt cx="428" cy="429"/>
                    </a:xfrm>
                  </p:grpSpPr>
                  <p:sp>
                    <p:nvSpPr>
                      <p:cNvPr id="30668" name="Line 199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28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669" name="Line 199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61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670" name="Line 199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78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671" name="Line 199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4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672" name="Line 200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11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673" name="Line 200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28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674" name="Line 200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44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675" name="Line 200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61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676" name="Line 200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77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677" name="Line 200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94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678" name="Line 200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45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679" name="Line 2007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29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680" name="Line 2008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262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681" name="Line 2009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24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682" name="Line 2010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2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683" name="Line 2011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212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684" name="Line 2012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19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685" name="Line 2013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17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686" name="Line 2014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162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687" name="Line 2015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146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688" name="Line 2016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1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689" name="Line 2017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278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690" name="Line 201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43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691" name="Line 201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76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692" name="Line 202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93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693" name="Line 20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09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694" name="Line 202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26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695" name="Line 202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43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696" name="Line 202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59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697" name="Line 202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76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698" name="Line 202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92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699" name="Line 202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9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00" name="Line 202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60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01" name="Line 2029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29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02" name="Line 2030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262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03" name="Line 2031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24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04" name="Line 2032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2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05" name="Line 2033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212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06" name="Line 2034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19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07" name="Line 2035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17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08" name="Line 2036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162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09" name="Line 2037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146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10" name="Line 2038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1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11" name="Line 2039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278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12" name="Line 204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28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13" name="Line 204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61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14" name="Line 204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78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15" name="Line 204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4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16" name="Line 204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11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17" name="Line 204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28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18" name="Line 204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44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19" name="Line 204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61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20" name="Line 204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77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21" name="Line 204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94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22" name="Line 205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45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23" name="Line 2051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511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24" name="Line 2052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478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25" name="Line 2053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461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26" name="Line 2054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44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27" name="Line 2055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428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28" name="Line 2056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411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29" name="Line 2057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39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30" name="Line 2058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378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31" name="Line 2059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362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32" name="Line 2060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34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33" name="Line 2061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494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34" name="Line 206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43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35" name="Line 206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76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36" name="Line 206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93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37" name="Line 206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09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38" name="Line 206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26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39" name="Line 206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43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40" name="Line 206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59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41" name="Line 206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76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42" name="Line 207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92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43" name="Line 207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9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44" name="Line 207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60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45" name="Line 2073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511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46" name="Line 2074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478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47" name="Line 2075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461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48" name="Line 2076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44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49" name="Line 2077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428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50" name="Line 2078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411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51" name="Line 2079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39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52" name="Line 2080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378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53" name="Line 2081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362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54" name="Line 2082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34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55" name="Line 2083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494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30756" name="Group 208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79" y="3211"/>
                      <a:ext cx="428" cy="429"/>
                      <a:chOff x="1205" y="3213"/>
                      <a:chExt cx="428" cy="429"/>
                    </a:xfrm>
                  </p:grpSpPr>
                  <p:sp>
                    <p:nvSpPr>
                      <p:cNvPr id="30757" name="Line 208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28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58" name="Line 208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61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59" name="Line 208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78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60" name="Line 208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4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61" name="Line 208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11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62" name="Line 209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28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63" name="Line 209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44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64" name="Line 209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61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65" name="Line 209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77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66" name="Line 209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94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67" name="Line 209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45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68" name="Line 2096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29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69" name="Line 2097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262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70" name="Line 2098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24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71" name="Line 2099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2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72" name="Line 2100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212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73" name="Line 2101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19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74" name="Line 2102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17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75" name="Line 2103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162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76" name="Line 2104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146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77" name="Line 2105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1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78" name="Line 2106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278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79" name="Line 210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43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80" name="Line 210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76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81" name="Line 210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93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82" name="Line 211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09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83" name="Line 21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26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84" name="Line 211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43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85" name="Line 211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59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86" name="Line 211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76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87" name="Line 211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92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88" name="Line 211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9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89" name="Line 211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60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90" name="Line 2118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29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91" name="Line 2119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262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92" name="Line 2120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24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93" name="Line 2121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2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94" name="Line 2122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212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95" name="Line 2123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19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96" name="Line 2124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17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97" name="Line 2125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162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98" name="Line 2126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146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99" name="Line 2127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1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00" name="Line 2128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278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01" name="Line 212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28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02" name="Line 213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61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03" name="Line 213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78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04" name="Line 213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4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05" name="Line 213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11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06" name="Line 213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28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07" name="Line 213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44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08" name="Line 213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61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09" name="Line 213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77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10" name="Line 213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94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11" name="Line 213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45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12" name="Line 2140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511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13" name="Line 2141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478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14" name="Line 2142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461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15" name="Line 2143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44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16" name="Line 2144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428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17" name="Line 2145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411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18" name="Line 2146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39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19" name="Line 2147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378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20" name="Line 2148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362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21" name="Line 2149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34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22" name="Line 2150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494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23" name="Line 215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43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24" name="Line 215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76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25" name="Line 215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93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26" name="Line 215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09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27" name="Line 215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26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28" name="Line 215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43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29" name="Line 215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59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30" name="Line 215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76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31" name="Line 215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92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32" name="Line 216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9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33" name="Line 216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60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34" name="Line 2162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511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35" name="Line 2163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478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36" name="Line 2164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461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37" name="Line 2165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44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38" name="Line 2166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428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39" name="Line 2167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411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40" name="Line 2168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39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41" name="Line 2169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378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42" name="Line 2170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362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43" name="Line 2171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34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44" name="Line 2172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494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30845" name="Group 2173"/>
                  <p:cNvGrpSpPr>
                    <a:grpSpLocks/>
                  </p:cNvGrpSpPr>
                  <p:nvPr/>
                </p:nvGrpSpPr>
                <p:grpSpPr bwMode="auto">
                  <a:xfrm>
                    <a:off x="2140" y="1430"/>
                    <a:ext cx="854" cy="429"/>
                    <a:chOff x="779" y="3211"/>
                    <a:chExt cx="854" cy="429"/>
                  </a:xfrm>
                </p:grpSpPr>
                <p:grpSp>
                  <p:nvGrpSpPr>
                    <p:cNvPr id="30846" name="Group 217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05" y="3211"/>
                      <a:ext cx="428" cy="429"/>
                      <a:chOff x="1205" y="3213"/>
                      <a:chExt cx="428" cy="429"/>
                    </a:xfrm>
                  </p:grpSpPr>
                  <p:sp>
                    <p:nvSpPr>
                      <p:cNvPr id="30847" name="Line 217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28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48" name="Line 217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61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49" name="Line 217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78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50" name="Line 217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4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51" name="Line 217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11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52" name="Line 218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28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53" name="Line 218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44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54" name="Line 218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61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55" name="Line 218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77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56" name="Line 218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94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57" name="Line 218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45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58" name="Line 2186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29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59" name="Line 2187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262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60" name="Line 2188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24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61" name="Line 2189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2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62" name="Line 2190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212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63" name="Line 2191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19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64" name="Line 2192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17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65" name="Line 2193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162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66" name="Line 2194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146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67" name="Line 2195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1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68" name="Line 2196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278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69" name="Line 219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43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70" name="Line 219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76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71" name="Line 219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93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72" name="Line 220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09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73" name="Line 220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26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74" name="Line 220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43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75" name="Line 220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59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76" name="Line 220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76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77" name="Line 220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92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78" name="Line 220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9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79" name="Line 220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60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80" name="Line 2208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29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81" name="Line 2209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262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82" name="Line 2210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24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83" name="Line 2211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2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84" name="Line 2212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212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85" name="Line 2213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19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86" name="Line 2214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17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87" name="Line 2215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162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88" name="Line 2216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146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89" name="Line 2217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1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90" name="Line 2218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278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91" name="Line 221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28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92" name="Line 222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61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93" name="Line 22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78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94" name="Line 222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4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95" name="Line 222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11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96" name="Line 222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28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97" name="Line 222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44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98" name="Line 222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61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899" name="Line 222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77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00" name="Line 222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94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01" name="Line 222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45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02" name="Line 2230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511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03" name="Line 2231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478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04" name="Line 2232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461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05" name="Line 2233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44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06" name="Line 2234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428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07" name="Line 2235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411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08" name="Line 2236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39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09" name="Line 2237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378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10" name="Line 2238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362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11" name="Line 2239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34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12" name="Line 2240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494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13" name="Line 224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43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14" name="Line 224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76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15" name="Line 224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93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16" name="Line 224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09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17" name="Line 224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26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18" name="Line 224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43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19" name="Line 224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59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20" name="Line 224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76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21" name="Line 224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92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22" name="Line 225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9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23" name="Line 225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60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24" name="Line 2252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511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25" name="Line 2253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478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26" name="Line 2254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461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27" name="Line 2255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44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28" name="Line 2256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428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29" name="Line 2257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411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30" name="Line 2258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39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31" name="Line 2259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378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32" name="Line 2260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362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33" name="Line 2261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34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34" name="Line 2262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494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30935" name="Group 226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79" y="3211"/>
                      <a:ext cx="428" cy="429"/>
                      <a:chOff x="1205" y="3213"/>
                      <a:chExt cx="428" cy="429"/>
                    </a:xfrm>
                  </p:grpSpPr>
                  <p:sp>
                    <p:nvSpPr>
                      <p:cNvPr id="30936" name="Line 226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28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37" name="Line 226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61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38" name="Line 226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78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39" name="Line 226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4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40" name="Line 226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11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41" name="Line 226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28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42" name="Line 227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44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43" name="Line 227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61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44" name="Line 227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77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45" name="Line 227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94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46" name="Line 227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45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47" name="Line 2275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29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48" name="Line 2276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262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49" name="Line 2277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24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50" name="Line 2278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2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51" name="Line 2279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212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52" name="Line 2280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19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53" name="Line 2281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17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54" name="Line 2282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162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55" name="Line 2283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146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56" name="Line 2284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1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57" name="Line 2285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278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58" name="Line 228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43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59" name="Line 228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76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60" name="Line 228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93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61" name="Line 228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09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62" name="Line 229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26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63" name="Line 229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43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64" name="Line 229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59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65" name="Line 229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76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66" name="Line 229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92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67" name="Line 229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9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68" name="Line 229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60" y="3213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69" name="Line 2297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29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70" name="Line 2298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262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71" name="Line 2299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24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72" name="Line 2300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2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73" name="Line 2301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212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74" name="Line 2302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19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75" name="Line 2303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17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76" name="Line 2304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162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77" name="Line 2305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146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78" name="Line 2306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1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79" name="Line 2307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278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80" name="Line 230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28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81" name="Line 230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61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82" name="Line 231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78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83" name="Line 23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94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84" name="Line 231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11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85" name="Line 231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28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86" name="Line 231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44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87" name="Line 231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61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88" name="Line 231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77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89" name="Line 231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94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90" name="Line 231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45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91" name="Line 2319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511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92" name="Line 2320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478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93" name="Line 2321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461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94" name="Line 2322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44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95" name="Line 2323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428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96" name="Line 2324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411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97" name="Line 2325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39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98" name="Line 2326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378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999" name="Line 2327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362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1000" name="Line 2328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34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1001" name="Line 2329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312" y="3494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1002" name="Line 233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43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1003" name="Line 233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76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1004" name="Line 233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93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1005" name="Line 233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09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1006" name="Line 233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26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1007" name="Line 233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43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1008" name="Line 233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59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1009" name="Line 233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76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1010" name="Line 233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92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1011" name="Line 233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9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1012" name="Line 234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60" y="3429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3366FF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1013" name="Line 2341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511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1014" name="Line 2342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478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1015" name="Line 2343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461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1016" name="Line 2344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44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1017" name="Line 2345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428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1018" name="Line 2346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411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1019" name="Line 2347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39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1020" name="Line 2348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378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1021" name="Line 2349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362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1022" name="Line 2350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345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1023" name="Line 2351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527" y="3494"/>
                        <a:ext cx="0" cy="2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7C80">
                            <a:alpha val="64999"/>
                          </a:srgbClr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  <p:sp>
              <p:nvSpPr>
                <p:cNvPr id="31024" name="Line 2352"/>
                <p:cNvSpPr>
                  <a:spLocks noChangeShapeType="1"/>
                </p:cNvSpPr>
                <p:nvPr/>
              </p:nvSpPr>
              <p:spPr bwMode="auto">
                <a:xfrm>
                  <a:off x="3873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25" name="Line 2353"/>
                <p:cNvSpPr>
                  <a:spLocks noChangeShapeType="1"/>
                </p:cNvSpPr>
                <p:nvPr/>
              </p:nvSpPr>
              <p:spPr bwMode="auto">
                <a:xfrm>
                  <a:off x="3906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26" name="Line 2354"/>
                <p:cNvSpPr>
                  <a:spLocks noChangeShapeType="1"/>
                </p:cNvSpPr>
                <p:nvPr/>
              </p:nvSpPr>
              <p:spPr bwMode="auto">
                <a:xfrm>
                  <a:off x="3923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27" name="Line 2355"/>
                <p:cNvSpPr>
                  <a:spLocks noChangeShapeType="1"/>
                </p:cNvSpPr>
                <p:nvPr/>
              </p:nvSpPr>
              <p:spPr bwMode="auto">
                <a:xfrm>
                  <a:off x="3939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28" name="Line 2356"/>
                <p:cNvSpPr>
                  <a:spLocks noChangeShapeType="1"/>
                </p:cNvSpPr>
                <p:nvPr/>
              </p:nvSpPr>
              <p:spPr bwMode="auto">
                <a:xfrm>
                  <a:off x="3956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29" name="Line 2357"/>
                <p:cNvSpPr>
                  <a:spLocks noChangeShapeType="1"/>
                </p:cNvSpPr>
                <p:nvPr/>
              </p:nvSpPr>
              <p:spPr bwMode="auto">
                <a:xfrm>
                  <a:off x="3973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30" name="Line 2358"/>
                <p:cNvSpPr>
                  <a:spLocks noChangeShapeType="1"/>
                </p:cNvSpPr>
                <p:nvPr/>
              </p:nvSpPr>
              <p:spPr bwMode="auto">
                <a:xfrm>
                  <a:off x="3989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31" name="Line 2359"/>
                <p:cNvSpPr>
                  <a:spLocks noChangeShapeType="1"/>
                </p:cNvSpPr>
                <p:nvPr/>
              </p:nvSpPr>
              <p:spPr bwMode="auto">
                <a:xfrm>
                  <a:off x="4006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32" name="Line 2360"/>
                <p:cNvSpPr>
                  <a:spLocks noChangeShapeType="1"/>
                </p:cNvSpPr>
                <p:nvPr/>
              </p:nvSpPr>
              <p:spPr bwMode="auto">
                <a:xfrm>
                  <a:off x="4022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33" name="Line 2361"/>
                <p:cNvSpPr>
                  <a:spLocks noChangeShapeType="1"/>
                </p:cNvSpPr>
                <p:nvPr/>
              </p:nvSpPr>
              <p:spPr bwMode="auto">
                <a:xfrm>
                  <a:off x="4039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34" name="Line 2362"/>
                <p:cNvSpPr>
                  <a:spLocks noChangeShapeType="1"/>
                </p:cNvSpPr>
                <p:nvPr/>
              </p:nvSpPr>
              <p:spPr bwMode="auto">
                <a:xfrm>
                  <a:off x="3890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35" name="Line 2363"/>
                <p:cNvSpPr>
                  <a:spLocks noChangeShapeType="1"/>
                </p:cNvSpPr>
                <p:nvPr/>
              </p:nvSpPr>
              <p:spPr bwMode="auto">
                <a:xfrm rot="-5400000">
                  <a:off x="3957" y="151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36" name="Line 2364"/>
                <p:cNvSpPr>
                  <a:spLocks noChangeShapeType="1"/>
                </p:cNvSpPr>
                <p:nvPr/>
              </p:nvSpPr>
              <p:spPr bwMode="auto">
                <a:xfrm rot="-5400000">
                  <a:off x="3957" y="147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37" name="Line 2365"/>
                <p:cNvSpPr>
                  <a:spLocks noChangeShapeType="1"/>
                </p:cNvSpPr>
                <p:nvPr/>
              </p:nvSpPr>
              <p:spPr bwMode="auto">
                <a:xfrm rot="-5400000">
                  <a:off x="3957" y="146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38" name="Line 2366"/>
                <p:cNvSpPr>
                  <a:spLocks noChangeShapeType="1"/>
                </p:cNvSpPr>
                <p:nvPr/>
              </p:nvSpPr>
              <p:spPr bwMode="auto">
                <a:xfrm rot="-5400000">
                  <a:off x="3957" y="144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39" name="Line 2367"/>
                <p:cNvSpPr>
                  <a:spLocks noChangeShapeType="1"/>
                </p:cNvSpPr>
                <p:nvPr/>
              </p:nvSpPr>
              <p:spPr bwMode="auto">
                <a:xfrm rot="-5400000">
                  <a:off x="3957" y="142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40" name="Line 2368"/>
                <p:cNvSpPr>
                  <a:spLocks noChangeShapeType="1"/>
                </p:cNvSpPr>
                <p:nvPr/>
              </p:nvSpPr>
              <p:spPr bwMode="auto">
                <a:xfrm rot="-5400000">
                  <a:off x="3957" y="141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41" name="Line 2369"/>
                <p:cNvSpPr>
                  <a:spLocks noChangeShapeType="1"/>
                </p:cNvSpPr>
                <p:nvPr/>
              </p:nvSpPr>
              <p:spPr bwMode="auto">
                <a:xfrm rot="-5400000">
                  <a:off x="3957" y="139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42" name="Line 2370"/>
                <p:cNvSpPr>
                  <a:spLocks noChangeShapeType="1"/>
                </p:cNvSpPr>
                <p:nvPr/>
              </p:nvSpPr>
              <p:spPr bwMode="auto">
                <a:xfrm rot="-5400000">
                  <a:off x="3957" y="137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43" name="Line 2371"/>
                <p:cNvSpPr>
                  <a:spLocks noChangeShapeType="1"/>
                </p:cNvSpPr>
                <p:nvPr/>
              </p:nvSpPr>
              <p:spPr bwMode="auto">
                <a:xfrm rot="-5400000">
                  <a:off x="3957" y="136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44" name="Line 2372"/>
                <p:cNvSpPr>
                  <a:spLocks noChangeShapeType="1"/>
                </p:cNvSpPr>
                <p:nvPr/>
              </p:nvSpPr>
              <p:spPr bwMode="auto">
                <a:xfrm rot="-5400000">
                  <a:off x="3957" y="134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45" name="Line 2373"/>
                <p:cNvSpPr>
                  <a:spLocks noChangeShapeType="1"/>
                </p:cNvSpPr>
                <p:nvPr/>
              </p:nvSpPr>
              <p:spPr bwMode="auto">
                <a:xfrm rot="-5400000">
                  <a:off x="3957" y="149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46" name="Line 2374"/>
                <p:cNvSpPr>
                  <a:spLocks noChangeShapeType="1"/>
                </p:cNvSpPr>
                <p:nvPr/>
              </p:nvSpPr>
              <p:spPr bwMode="auto">
                <a:xfrm>
                  <a:off x="3873" y="164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47" name="Line 2375"/>
                <p:cNvSpPr>
                  <a:spLocks noChangeShapeType="1"/>
                </p:cNvSpPr>
                <p:nvPr/>
              </p:nvSpPr>
              <p:spPr bwMode="auto">
                <a:xfrm>
                  <a:off x="3906" y="164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48" name="Line 2376"/>
                <p:cNvSpPr>
                  <a:spLocks noChangeShapeType="1"/>
                </p:cNvSpPr>
                <p:nvPr/>
              </p:nvSpPr>
              <p:spPr bwMode="auto">
                <a:xfrm>
                  <a:off x="3923" y="164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49" name="Line 2377"/>
                <p:cNvSpPr>
                  <a:spLocks noChangeShapeType="1"/>
                </p:cNvSpPr>
                <p:nvPr/>
              </p:nvSpPr>
              <p:spPr bwMode="auto">
                <a:xfrm>
                  <a:off x="3939" y="164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50" name="Line 2378"/>
                <p:cNvSpPr>
                  <a:spLocks noChangeShapeType="1"/>
                </p:cNvSpPr>
                <p:nvPr/>
              </p:nvSpPr>
              <p:spPr bwMode="auto">
                <a:xfrm>
                  <a:off x="3956" y="164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51" name="Line 2379"/>
                <p:cNvSpPr>
                  <a:spLocks noChangeShapeType="1"/>
                </p:cNvSpPr>
                <p:nvPr/>
              </p:nvSpPr>
              <p:spPr bwMode="auto">
                <a:xfrm>
                  <a:off x="3973" y="164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52" name="Line 2380"/>
                <p:cNvSpPr>
                  <a:spLocks noChangeShapeType="1"/>
                </p:cNvSpPr>
                <p:nvPr/>
              </p:nvSpPr>
              <p:spPr bwMode="auto">
                <a:xfrm>
                  <a:off x="3989" y="164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53" name="Line 2381"/>
                <p:cNvSpPr>
                  <a:spLocks noChangeShapeType="1"/>
                </p:cNvSpPr>
                <p:nvPr/>
              </p:nvSpPr>
              <p:spPr bwMode="auto">
                <a:xfrm>
                  <a:off x="4006" y="164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54" name="Line 2382"/>
                <p:cNvSpPr>
                  <a:spLocks noChangeShapeType="1"/>
                </p:cNvSpPr>
                <p:nvPr/>
              </p:nvSpPr>
              <p:spPr bwMode="auto">
                <a:xfrm>
                  <a:off x="4022" y="164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55" name="Line 2383"/>
                <p:cNvSpPr>
                  <a:spLocks noChangeShapeType="1"/>
                </p:cNvSpPr>
                <p:nvPr/>
              </p:nvSpPr>
              <p:spPr bwMode="auto">
                <a:xfrm>
                  <a:off x="4039" y="164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56" name="Line 2384"/>
                <p:cNvSpPr>
                  <a:spLocks noChangeShapeType="1"/>
                </p:cNvSpPr>
                <p:nvPr/>
              </p:nvSpPr>
              <p:spPr bwMode="auto">
                <a:xfrm>
                  <a:off x="3890" y="164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57" name="Line 2385"/>
                <p:cNvSpPr>
                  <a:spLocks noChangeShapeType="1"/>
                </p:cNvSpPr>
                <p:nvPr/>
              </p:nvSpPr>
              <p:spPr bwMode="auto">
                <a:xfrm rot="-5400000">
                  <a:off x="3957" y="172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58" name="Line 2386"/>
                <p:cNvSpPr>
                  <a:spLocks noChangeShapeType="1"/>
                </p:cNvSpPr>
                <p:nvPr/>
              </p:nvSpPr>
              <p:spPr bwMode="auto">
                <a:xfrm rot="-5400000">
                  <a:off x="3957" y="169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59" name="Line 2387"/>
                <p:cNvSpPr>
                  <a:spLocks noChangeShapeType="1"/>
                </p:cNvSpPr>
                <p:nvPr/>
              </p:nvSpPr>
              <p:spPr bwMode="auto">
                <a:xfrm rot="-5400000">
                  <a:off x="3957" y="167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60" name="Line 2388"/>
                <p:cNvSpPr>
                  <a:spLocks noChangeShapeType="1"/>
                </p:cNvSpPr>
                <p:nvPr/>
              </p:nvSpPr>
              <p:spPr bwMode="auto">
                <a:xfrm rot="-5400000">
                  <a:off x="3957" y="166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61" name="Line 2389"/>
                <p:cNvSpPr>
                  <a:spLocks noChangeShapeType="1"/>
                </p:cNvSpPr>
                <p:nvPr/>
              </p:nvSpPr>
              <p:spPr bwMode="auto">
                <a:xfrm rot="-5400000">
                  <a:off x="3957" y="164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62" name="Line 2390"/>
                <p:cNvSpPr>
                  <a:spLocks noChangeShapeType="1"/>
                </p:cNvSpPr>
                <p:nvPr/>
              </p:nvSpPr>
              <p:spPr bwMode="auto">
                <a:xfrm rot="-5400000">
                  <a:off x="3957" y="162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63" name="Line 2391"/>
                <p:cNvSpPr>
                  <a:spLocks noChangeShapeType="1"/>
                </p:cNvSpPr>
                <p:nvPr/>
              </p:nvSpPr>
              <p:spPr bwMode="auto">
                <a:xfrm rot="-5400000">
                  <a:off x="3957" y="161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64" name="Line 2392"/>
                <p:cNvSpPr>
                  <a:spLocks noChangeShapeType="1"/>
                </p:cNvSpPr>
                <p:nvPr/>
              </p:nvSpPr>
              <p:spPr bwMode="auto">
                <a:xfrm rot="-5400000">
                  <a:off x="3957" y="159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65" name="Line 2393"/>
                <p:cNvSpPr>
                  <a:spLocks noChangeShapeType="1"/>
                </p:cNvSpPr>
                <p:nvPr/>
              </p:nvSpPr>
              <p:spPr bwMode="auto">
                <a:xfrm rot="-5400000">
                  <a:off x="3957" y="157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66" name="Line 2394"/>
                <p:cNvSpPr>
                  <a:spLocks noChangeShapeType="1"/>
                </p:cNvSpPr>
                <p:nvPr/>
              </p:nvSpPr>
              <p:spPr bwMode="auto">
                <a:xfrm rot="-5400000">
                  <a:off x="3957" y="156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67" name="Line 2395"/>
                <p:cNvSpPr>
                  <a:spLocks noChangeShapeType="1"/>
                </p:cNvSpPr>
                <p:nvPr/>
              </p:nvSpPr>
              <p:spPr bwMode="auto">
                <a:xfrm rot="-5400000">
                  <a:off x="3957" y="170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68" name="Line 2396"/>
                <p:cNvSpPr>
                  <a:spLocks noChangeShapeType="1"/>
                </p:cNvSpPr>
                <p:nvPr/>
              </p:nvSpPr>
              <p:spPr bwMode="auto">
                <a:xfrm>
                  <a:off x="4088" y="164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69" name="Line 2397"/>
                <p:cNvSpPr>
                  <a:spLocks noChangeShapeType="1"/>
                </p:cNvSpPr>
                <p:nvPr/>
              </p:nvSpPr>
              <p:spPr bwMode="auto">
                <a:xfrm>
                  <a:off x="4121" y="164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70" name="Line 2398"/>
                <p:cNvSpPr>
                  <a:spLocks noChangeShapeType="1"/>
                </p:cNvSpPr>
                <p:nvPr/>
              </p:nvSpPr>
              <p:spPr bwMode="auto">
                <a:xfrm>
                  <a:off x="4138" y="164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71" name="Line 2399"/>
                <p:cNvSpPr>
                  <a:spLocks noChangeShapeType="1"/>
                </p:cNvSpPr>
                <p:nvPr/>
              </p:nvSpPr>
              <p:spPr bwMode="auto">
                <a:xfrm>
                  <a:off x="4154" y="164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72" name="Line 2400"/>
                <p:cNvSpPr>
                  <a:spLocks noChangeShapeType="1"/>
                </p:cNvSpPr>
                <p:nvPr/>
              </p:nvSpPr>
              <p:spPr bwMode="auto">
                <a:xfrm>
                  <a:off x="4171" y="164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73" name="Line 2401"/>
                <p:cNvSpPr>
                  <a:spLocks noChangeShapeType="1"/>
                </p:cNvSpPr>
                <p:nvPr/>
              </p:nvSpPr>
              <p:spPr bwMode="auto">
                <a:xfrm>
                  <a:off x="4188" y="164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74" name="Line 2402"/>
                <p:cNvSpPr>
                  <a:spLocks noChangeShapeType="1"/>
                </p:cNvSpPr>
                <p:nvPr/>
              </p:nvSpPr>
              <p:spPr bwMode="auto">
                <a:xfrm>
                  <a:off x="4204" y="164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75" name="Line 2403"/>
                <p:cNvSpPr>
                  <a:spLocks noChangeShapeType="1"/>
                </p:cNvSpPr>
                <p:nvPr/>
              </p:nvSpPr>
              <p:spPr bwMode="auto">
                <a:xfrm>
                  <a:off x="4221" y="164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76" name="Line 2404"/>
                <p:cNvSpPr>
                  <a:spLocks noChangeShapeType="1"/>
                </p:cNvSpPr>
                <p:nvPr/>
              </p:nvSpPr>
              <p:spPr bwMode="auto">
                <a:xfrm>
                  <a:off x="4237" y="164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77" name="Line 2405"/>
                <p:cNvSpPr>
                  <a:spLocks noChangeShapeType="1"/>
                </p:cNvSpPr>
                <p:nvPr/>
              </p:nvSpPr>
              <p:spPr bwMode="auto">
                <a:xfrm>
                  <a:off x="4254" y="164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78" name="Line 2406"/>
                <p:cNvSpPr>
                  <a:spLocks noChangeShapeType="1"/>
                </p:cNvSpPr>
                <p:nvPr/>
              </p:nvSpPr>
              <p:spPr bwMode="auto">
                <a:xfrm>
                  <a:off x="4105" y="164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79" name="Line 2407"/>
                <p:cNvSpPr>
                  <a:spLocks noChangeShapeType="1"/>
                </p:cNvSpPr>
                <p:nvPr/>
              </p:nvSpPr>
              <p:spPr bwMode="auto">
                <a:xfrm rot="-5400000">
                  <a:off x="4172" y="172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80" name="Line 2408"/>
                <p:cNvSpPr>
                  <a:spLocks noChangeShapeType="1"/>
                </p:cNvSpPr>
                <p:nvPr/>
              </p:nvSpPr>
              <p:spPr bwMode="auto">
                <a:xfrm rot="-5400000">
                  <a:off x="4172" y="169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81" name="Line 2409"/>
                <p:cNvSpPr>
                  <a:spLocks noChangeShapeType="1"/>
                </p:cNvSpPr>
                <p:nvPr/>
              </p:nvSpPr>
              <p:spPr bwMode="auto">
                <a:xfrm rot="-5400000">
                  <a:off x="4172" y="167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82" name="Line 2410"/>
                <p:cNvSpPr>
                  <a:spLocks noChangeShapeType="1"/>
                </p:cNvSpPr>
                <p:nvPr/>
              </p:nvSpPr>
              <p:spPr bwMode="auto">
                <a:xfrm rot="-5400000">
                  <a:off x="4172" y="166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83" name="Line 2411"/>
                <p:cNvSpPr>
                  <a:spLocks noChangeShapeType="1"/>
                </p:cNvSpPr>
                <p:nvPr/>
              </p:nvSpPr>
              <p:spPr bwMode="auto">
                <a:xfrm rot="-5400000">
                  <a:off x="4172" y="164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84" name="Line 2412"/>
                <p:cNvSpPr>
                  <a:spLocks noChangeShapeType="1"/>
                </p:cNvSpPr>
                <p:nvPr/>
              </p:nvSpPr>
              <p:spPr bwMode="auto">
                <a:xfrm rot="-5400000">
                  <a:off x="4172" y="162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85" name="Line 2413"/>
                <p:cNvSpPr>
                  <a:spLocks noChangeShapeType="1"/>
                </p:cNvSpPr>
                <p:nvPr/>
              </p:nvSpPr>
              <p:spPr bwMode="auto">
                <a:xfrm rot="-5400000">
                  <a:off x="4172" y="161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86" name="Line 2414"/>
                <p:cNvSpPr>
                  <a:spLocks noChangeShapeType="1"/>
                </p:cNvSpPr>
                <p:nvPr/>
              </p:nvSpPr>
              <p:spPr bwMode="auto">
                <a:xfrm rot="-5400000">
                  <a:off x="4172" y="159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87" name="Line 2415"/>
                <p:cNvSpPr>
                  <a:spLocks noChangeShapeType="1"/>
                </p:cNvSpPr>
                <p:nvPr/>
              </p:nvSpPr>
              <p:spPr bwMode="auto">
                <a:xfrm rot="-5400000">
                  <a:off x="4172" y="157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88" name="Line 2416"/>
                <p:cNvSpPr>
                  <a:spLocks noChangeShapeType="1"/>
                </p:cNvSpPr>
                <p:nvPr/>
              </p:nvSpPr>
              <p:spPr bwMode="auto">
                <a:xfrm rot="-5400000">
                  <a:off x="4172" y="156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89" name="Line 2417"/>
                <p:cNvSpPr>
                  <a:spLocks noChangeShapeType="1"/>
                </p:cNvSpPr>
                <p:nvPr/>
              </p:nvSpPr>
              <p:spPr bwMode="auto">
                <a:xfrm rot="-5400000">
                  <a:off x="4172" y="170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90" name="Line 2418"/>
                <p:cNvSpPr>
                  <a:spLocks noChangeShapeType="1"/>
                </p:cNvSpPr>
                <p:nvPr/>
              </p:nvSpPr>
              <p:spPr bwMode="auto">
                <a:xfrm>
                  <a:off x="4299" y="185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91" name="Line 2419"/>
                <p:cNvSpPr>
                  <a:spLocks noChangeShapeType="1"/>
                </p:cNvSpPr>
                <p:nvPr/>
              </p:nvSpPr>
              <p:spPr bwMode="auto">
                <a:xfrm>
                  <a:off x="4332" y="185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92" name="Line 2420"/>
                <p:cNvSpPr>
                  <a:spLocks noChangeShapeType="1"/>
                </p:cNvSpPr>
                <p:nvPr/>
              </p:nvSpPr>
              <p:spPr bwMode="auto">
                <a:xfrm>
                  <a:off x="4349" y="185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93" name="Line 2421"/>
                <p:cNvSpPr>
                  <a:spLocks noChangeShapeType="1"/>
                </p:cNvSpPr>
                <p:nvPr/>
              </p:nvSpPr>
              <p:spPr bwMode="auto">
                <a:xfrm>
                  <a:off x="4365" y="185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94" name="Line 2422"/>
                <p:cNvSpPr>
                  <a:spLocks noChangeShapeType="1"/>
                </p:cNvSpPr>
                <p:nvPr/>
              </p:nvSpPr>
              <p:spPr bwMode="auto">
                <a:xfrm>
                  <a:off x="4382" y="185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95" name="Line 2423"/>
                <p:cNvSpPr>
                  <a:spLocks noChangeShapeType="1"/>
                </p:cNvSpPr>
                <p:nvPr/>
              </p:nvSpPr>
              <p:spPr bwMode="auto">
                <a:xfrm>
                  <a:off x="4399" y="185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96" name="Line 2424"/>
                <p:cNvSpPr>
                  <a:spLocks noChangeShapeType="1"/>
                </p:cNvSpPr>
                <p:nvPr/>
              </p:nvSpPr>
              <p:spPr bwMode="auto">
                <a:xfrm>
                  <a:off x="4415" y="185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97" name="Line 2425"/>
                <p:cNvSpPr>
                  <a:spLocks noChangeShapeType="1"/>
                </p:cNvSpPr>
                <p:nvPr/>
              </p:nvSpPr>
              <p:spPr bwMode="auto">
                <a:xfrm>
                  <a:off x="4432" y="185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98" name="Line 2426"/>
                <p:cNvSpPr>
                  <a:spLocks noChangeShapeType="1"/>
                </p:cNvSpPr>
                <p:nvPr/>
              </p:nvSpPr>
              <p:spPr bwMode="auto">
                <a:xfrm>
                  <a:off x="4448" y="185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99" name="Line 2427"/>
                <p:cNvSpPr>
                  <a:spLocks noChangeShapeType="1"/>
                </p:cNvSpPr>
                <p:nvPr/>
              </p:nvSpPr>
              <p:spPr bwMode="auto">
                <a:xfrm>
                  <a:off x="4465" y="185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00" name="Line 2428"/>
                <p:cNvSpPr>
                  <a:spLocks noChangeShapeType="1"/>
                </p:cNvSpPr>
                <p:nvPr/>
              </p:nvSpPr>
              <p:spPr bwMode="auto">
                <a:xfrm>
                  <a:off x="4316" y="185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01" name="Line 2429"/>
                <p:cNvSpPr>
                  <a:spLocks noChangeShapeType="1"/>
                </p:cNvSpPr>
                <p:nvPr/>
              </p:nvSpPr>
              <p:spPr bwMode="auto">
                <a:xfrm rot="-5400000">
                  <a:off x="4383" y="193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02" name="Line 2430"/>
                <p:cNvSpPr>
                  <a:spLocks noChangeShapeType="1"/>
                </p:cNvSpPr>
                <p:nvPr/>
              </p:nvSpPr>
              <p:spPr bwMode="auto">
                <a:xfrm rot="-5400000">
                  <a:off x="4383" y="190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03" name="Line 2431"/>
                <p:cNvSpPr>
                  <a:spLocks noChangeShapeType="1"/>
                </p:cNvSpPr>
                <p:nvPr/>
              </p:nvSpPr>
              <p:spPr bwMode="auto">
                <a:xfrm rot="-5400000">
                  <a:off x="4383" y="188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04" name="Line 2432"/>
                <p:cNvSpPr>
                  <a:spLocks noChangeShapeType="1"/>
                </p:cNvSpPr>
                <p:nvPr/>
              </p:nvSpPr>
              <p:spPr bwMode="auto">
                <a:xfrm rot="-5400000">
                  <a:off x="4383" y="187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05" name="Line 2433"/>
                <p:cNvSpPr>
                  <a:spLocks noChangeShapeType="1"/>
                </p:cNvSpPr>
                <p:nvPr/>
              </p:nvSpPr>
              <p:spPr bwMode="auto">
                <a:xfrm rot="-5400000">
                  <a:off x="4383" y="185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06" name="Line 2434"/>
                <p:cNvSpPr>
                  <a:spLocks noChangeShapeType="1"/>
                </p:cNvSpPr>
                <p:nvPr/>
              </p:nvSpPr>
              <p:spPr bwMode="auto">
                <a:xfrm rot="-5400000">
                  <a:off x="4383" y="183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07" name="Line 2435"/>
                <p:cNvSpPr>
                  <a:spLocks noChangeShapeType="1"/>
                </p:cNvSpPr>
                <p:nvPr/>
              </p:nvSpPr>
              <p:spPr bwMode="auto">
                <a:xfrm rot="-5400000">
                  <a:off x="4383" y="182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08" name="Line 2436"/>
                <p:cNvSpPr>
                  <a:spLocks noChangeShapeType="1"/>
                </p:cNvSpPr>
                <p:nvPr/>
              </p:nvSpPr>
              <p:spPr bwMode="auto">
                <a:xfrm rot="-5400000">
                  <a:off x="4383" y="180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09" name="Line 2437"/>
                <p:cNvSpPr>
                  <a:spLocks noChangeShapeType="1"/>
                </p:cNvSpPr>
                <p:nvPr/>
              </p:nvSpPr>
              <p:spPr bwMode="auto">
                <a:xfrm rot="-5400000">
                  <a:off x="4383" y="178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10" name="Line 2438"/>
                <p:cNvSpPr>
                  <a:spLocks noChangeShapeType="1"/>
                </p:cNvSpPr>
                <p:nvPr/>
              </p:nvSpPr>
              <p:spPr bwMode="auto">
                <a:xfrm rot="-5400000">
                  <a:off x="4383" y="177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11" name="Line 2439"/>
                <p:cNvSpPr>
                  <a:spLocks noChangeShapeType="1"/>
                </p:cNvSpPr>
                <p:nvPr/>
              </p:nvSpPr>
              <p:spPr bwMode="auto">
                <a:xfrm rot="-5400000">
                  <a:off x="4383" y="192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12" name="Line 2440"/>
                <p:cNvSpPr>
                  <a:spLocks noChangeShapeType="1"/>
                </p:cNvSpPr>
                <p:nvPr/>
              </p:nvSpPr>
              <p:spPr bwMode="auto">
                <a:xfrm>
                  <a:off x="4299" y="207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13" name="Line 2441"/>
                <p:cNvSpPr>
                  <a:spLocks noChangeShapeType="1"/>
                </p:cNvSpPr>
                <p:nvPr/>
              </p:nvSpPr>
              <p:spPr bwMode="auto">
                <a:xfrm>
                  <a:off x="4332" y="207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14" name="Line 2442"/>
                <p:cNvSpPr>
                  <a:spLocks noChangeShapeType="1"/>
                </p:cNvSpPr>
                <p:nvPr/>
              </p:nvSpPr>
              <p:spPr bwMode="auto">
                <a:xfrm>
                  <a:off x="4349" y="207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15" name="Line 2443"/>
                <p:cNvSpPr>
                  <a:spLocks noChangeShapeType="1"/>
                </p:cNvSpPr>
                <p:nvPr/>
              </p:nvSpPr>
              <p:spPr bwMode="auto">
                <a:xfrm>
                  <a:off x="4365" y="207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16" name="Line 2444"/>
                <p:cNvSpPr>
                  <a:spLocks noChangeShapeType="1"/>
                </p:cNvSpPr>
                <p:nvPr/>
              </p:nvSpPr>
              <p:spPr bwMode="auto">
                <a:xfrm>
                  <a:off x="4382" y="207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17" name="Line 2445"/>
                <p:cNvSpPr>
                  <a:spLocks noChangeShapeType="1"/>
                </p:cNvSpPr>
                <p:nvPr/>
              </p:nvSpPr>
              <p:spPr bwMode="auto">
                <a:xfrm>
                  <a:off x="4399" y="207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18" name="Line 2446"/>
                <p:cNvSpPr>
                  <a:spLocks noChangeShapeType="1"/>
                </p:cNvSpPr>
                <p:nvPr/>
              </p:nvSpPr>
              <p:spPr bwMode="auto">
                <a:xfrm>
                  <a:off x="4415" y="207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19" name="Line 2447"/>
                <p:cNvSpPr>
                  <a:spLocks noChangeShapeType="1"/>
                </p:cNvSpPr>
                <p:nvPr/>
              </p:nvSpPr>
              <p:spPr bwMode="auto">
                <a:xfrm>
                  <a:off x="4432" y="207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20" name="Line 2448"/>
                <p:cNvSpPr>
                  <a:spLocks noChangeShapeType="1"/>
                </p:cNvSpPr>
                <p:nvPr/>
              </p:nvSpPr>
              <p:spPr bwMode="auto">
                <a:xfrm>
                  <a:off x="4448" y="207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21" name="Line 2449"/>
                <p:cNvSpPr>
                  <a:spLocks noChangeShapeType="1"/>
                </p:cNvSpPr>
                <p:nvPr/>
              </p:nvSpPr>
              <p:spPr bwMode="auto">
                <a:xfrm>
                  <a:off x="4465" y="207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22" name="Line 2450"/>
                <p:cNvSpPr>
                  <a:spLocks noChangeShapeType="1"/>
                </p:cNvSpPr>
                <p:nvPr/>
              </p:nvSpPr>
              <p:spPr bwMode="auto">
                <a:xfrm>
                  <a:off x="4316" y="207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23" name="Line 2451"/>
                <p:cNvSpPr>
                  <a:spLocks noChangeShapeType="1"/>
                </p:cNvSpPr>
                <p:nvPr/>
              </p:nvSpPr>
              <p:spPr bwMode="auto">
                <a:xfrm rot="-5400000">
                  <a:off x="4383" y="215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24" name="Line 2452"/>
                <p:cNvSpPr>
                  <a:spLocks noChangeShapeType="1"/>
                </p:cNvSpPr>
                <p:nvPr/>
              </p:nvSpPr>
              <p:spPr bwMode="auto">
                <a:xfrm rot="-5400000">
                  <a:off x="4383" y="212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25" name="Line 2453"/>
                <p:cNvSpPr>
                  <a:spLocks noChangeShapeType="1"/>
                </p:cNvSpPr>
                <p:nvPr/>
              </p:nvSpPr>
              <p:spPr bwMode="auto">
                <a:xfrm rot="-5400000">
                  <a:off x="4383" y="210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26" name="Line 2454"/>
                <p:cNvSpPr>
                  <a:spLocks noChangeShapeType="1"/>
                </p:cNvSpPr>
                <p:nvPr/>
              </p:nvSpPr>
              <p:spPr bwMode="auto">
                <a:xfrm rot="-5400000">
                  <a:off x="4383" y="208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27" name="Line 2455"/>
                <p:cNvSpPr>
                  <a:spLocks noChangeShapeType="1"/>
                </p:cNvSpPr>
                <p:nvPr/>
              </p:nvSpPr>
              <p:spPr bwMode="auto">
                <a:xfrm rot="-5400000">
                  <a:off x="4383" y="207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28" name="Line 2456"/>
                <p:cNvSpPr>
                  <a:spLocks noChangeShapeType="1"/>
                </p:cNvSpPr>
                <p:nvPr/>
              </p:nvSpPr>
              <p:spPr bwMode="auto">
                <a:xfrm rot="-5400000">
                  <a:off x="4383" y="205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29" name="Line 2457"/>
                <p:cNvSpPr>
                  <a:spLocks noChangeShapeType="1"/>
                </p:cNvSpPr>
                <p:nvPr/>
              </p:nvSpPr>
              <p:spPr bwMode="auto">
                <a:xfrm rot="-5400000">
                  <a:off x="4383" y="203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30" name="Line 2458"/>
                <p:cNvSpPr>
                  <a:spLocks noChangeShapeType="1"/>
                </p:cNvSpPr>
                <p:nvPr/>
              </p:nvSpPr>
              <p:spPr bwMode="auto">
                <a:xfrm rot="-5400000">
                  <a:off x="4383" y="202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31" name="Line 2459"/>
                <p:cNvSpPr>
                  <a:spLocks noChangeShapeType="1"/>
                </p:cNvSpPr>
                <p:nvPr/>
              </p:nvSpPr>
              <p:spPr bwMode="auto">
                <a:xfrm rot="-5400000">
                  <a:off x="4383" y="200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32" name="Line 2460"/>
                <p:cNvSpPr>
                  <a:spLocks noChangeShapeType="1"/>
                </p:cNvSpPr>
                <p:nvPr/>
              </p:nvSpPr>
              <p:spPr bwMode="auto">
                <a:xfrm rot="-5400000">
                  <a:off x="4383" y="198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33" name="Line 2461"/>
                <p:cNvSpPr>
                  <a:spLocks noChangeShapeType="1"/>
                </p:cNvSpPr>
                <p:nvPr/>
              </p:nvSpPr>
              <p:spPr bwMode="auto">
                <a:xfrm rot="-5400000">
                  <a:off x="4383" y="213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1134" name="Group 2462"/>
                <p:cNvGrpSpPr>
                  <a:grpSpLocks/>
                </p:cNvGrpSpPr>
                <p:nvPr/>
              </p:nvGrpSpPr>
              <p:grpSpPr bwMode="auto">
                <a:xfrm>
                  <a:off x="3850" y="1856"/>
                  <a:ext cx="428" cy="429"/>
                  <a:chOff x="1205" y="3213"/>
                  <a:chExt cx="428" cy="429"/>
                </a:xfrm>
              </p:grpSpPr>
              <p:sp>
                <p:nvSpPr>
                  <p:cNvPr id="31135" name="Line 2463"/>
                  <p:cNvSpPr>
                    <a:spLocks noChangeShapeType="1"/>
                  </p:cNvSpPr>
                  <p:nvPr/>
                </p:nvSpPr>
                <p:spPr bwMode="auto">
                  <a:xfrm>
                    <a:off x="1228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36" name="Line 2464"/>
                  <p:cNvSpPr>
                    <a:spLocks noChangeShapeType="1"/>
                  </p:cNvSpPr>
                  <p:nvPr/>
                </p:nvSpPr>
                <p:spPr bwMode="auto">
                  <a:xfrm>
                    <a:off x="1261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37" name="Line 2465"/>
                  <p:cNvSpPr>
                    <a:spLocks noChangeShapeType="1"/>
                  </p:cNvSpPr>
                  <p:nvPr/>
                </p:nvSpPr>
                <p:spPr bwMode="auto">
                  <a:xfrm>
                    <a:off x="1278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38" name="Line 2466"/>
                  <p:cNvSpPr>
                    <a:spLocks noChangeShapeType="1"/>
                  </p:cNvSpPr>
                  <p:nvPr/>
                </p:nvSpPr>
                <p:spPr bwMode="auto">
                  <a:xfrm>
                    <a:off x="1294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39" name="Line 2467"/>
                  <p:cNvSpPr>
                    <a:spLocks noChangeShapeType="1"/>
                  </p:cNvSpPr>
                  <p:nvPr/>
                </p:nvSpPr>
                <p:spPr bwMode="auto">
                  <a:xfrm>
                    <a:off x="1311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40" name="Line 2468"/>
                  <p:cNvSpPr>
                    <a:spLocks noChangeShapeType="1"/>
                  </p:cNvSpPr>
                  <p:nvPr/>
                </p:nvSpPr>
                <p:spPr bwMode="auto">
                  <a:xfrm>
                    <a:off x="1328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41" name="Line 2469"/>
                  <p:cNvSpPr>
                    <a:spLocks noChangeShapeType="1"/>
                  </p:cNvSpPr>
                  <p:nvPr/>
                </p:nvSpPr>
                <p:spPr bwMode="auto">
                  <a:xfrm>
                    <a:off x="1344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42" name="Line 2470"/>
                  <p:cNvSpPr>
                    <a:spLocks noChangeShapeType="1"/>
                  </p:cNvSpPr>
                  <p:nvPr/>
                </p:nvSpPr>
                <p:spPr bwMode="auto">
                  <a:xfrm>
                    <a:off x="1361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43" name="Line 2471"/>
                  <p:cNvSpPr>
                    <a:spLocks noChangeShapeType="1"/>
                  </p:cNvSpPr>
                  <p:nvPr/>
                </p:nvSpPr>
                <p:spPr bwMode="auto">
                  <a:xfrm>
                    <a:off x="1377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44" name="Line 2472"/>
                  <p:cNvSpPr>
                    <a:spLocks noChangeShapeType="1"/>
                  </p:cNvSpPr>
                  <p:nvPr/>
                </p:nvSpPr>
                <p:spPr bwMode="auto">
                  <a:xfrm>
                    <a:off x="1394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45" name="Line 2473"/>
                  <p:cNvSpPr>
                    <a:spLocks noChangeShapeType="1"/>
                  </p:cNvSpPr>
                  <p:nvPr/>
                </p:nvSpPr>
                <p:spPr bwMode="auto">
                  <a:xfrm>
                    <a:off x="1245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46" name="Line 247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47" name="Line 247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48" name="Line 247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49" name="Line 247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50" name="Line 247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1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51" name="Line 247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52" name="Line 248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7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53" name="Line 248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54" name="Line 248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46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55" name="Line 248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56" name="Line 248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57" name="Line 2485"/>
                  <p:cNvSpPr>
                    <a:spLocks noChangeShapeType="1"/>
                  </p:cNvSpPr>
                  <p:nvPr/>
                </p:nvSpPr>
                <p:spPr bwMode="auto">
                  <a:xfrm>
                    <a:off x="1443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58" name="Line 2486"/>
                  <p:cNvSpPr>
                    <a:spLocks noChangeShapeType="1"/>
                  </p:cNvSpPr>
                  <p:nvPr/>
                </p:nvSpPr>
                <p:spPr bwMode="auto">
                  <a:xfrm>
                    <a:off x="1476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59" name="Line 2487"/>
                  <p:cNvSpPr>
                    <a:spLocks noChangeShapeType="1"/>
                  </p:cNvSpPr>
                  <p:nvPr/>
                </p:nvSpPr>
                <p:spPr bwMode="auto">
                  <a:xfrm>
                    <a:off x="1493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60" name="Line 2488"/>
                  <p:cNvSpPr>
                    <a:spLocks noChangeShapeType="1"/>
                  </p:cNvSpPr>
                  <p:nvPr/>
                </p:nvSpPr>
                <p:spPr bwMode="auto">
                  <a:xfrm>
                    <a:off x="1509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61" name="Line 2489"/>
                  <p:cNvSpPr>
                    <a:spLocks noChangeShapeType="1"/>
                  </p:cNvSpPr>
                  <p:nvPr/>
                </p:nvSpPr>
                <p:spPr bwMode="auto">
                  <a:xfrm>
                    <a:off x="1526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62" name="Line 2490"/>
                  <p:cNvSpPr>
                    <a:spLocks noChangeShapeType="1"/>
                  </p:cNvSpPr>
                  <p:nvPr/>
                </p:nvSpPr>
                <p:spPr bwMode="auto">
                  <a:xfrm>
                    <a:off x="1543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63" name="Line 2491"/>
                  <p:cNvSpPr>
                    <a:spLocks noChangeShapeType="1"/>
                  </p:cNvSpPr>
                  <p:nvPr/>
                </p:nvSpPr>
                <p:spPr bwMode="auto">
                  <a:xfrm>
                    <a:off x="1559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64" name="Line 2492"/>
                  <p:cNvSpPr>
                    <a:spLocks noChangeShapeType="1"/>
                  </p:cNvSpPr>
                  <p:nvPr/>
                </p:nvSpPr>
                <p:spPr bwMode="auto">
                  <a:xfrm>
                    <a:off x="1576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65" name="Line 2493"/>
                  <p:cNvSpPr>
                    <a:spLocks noChangeShapeType="1"/>
                  </p:cNvSpPr>
                  <p:nvPr/>
                </p:nvSpPr>
                <p:spPr bwMode="auto">
                  <a:xfrm>
                    <a:off x="1592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66" name="Line 2494"/>
                  <p:cNvSpPr>
                    <a:spLocks noChangeShapeType="1"/>
                  </p:cNvSpPr>
                  <p:nvPr/>
                </p:nvSpPr>
                <p:spPr bwMode="auto">
                  <a:xfrm>
                    <a:off x="1609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67" name="Line 2495"/>
                  <p:cNvSpPr>
                    <a:spLocks noChangeShapeType="1"/>
                  </p:cNvSpPr>
                  <p:nvPr/>
                </p:nvSpPr>
                <p:spPr bwMode="auto">
                  <a:xfrm>
                    <a:off x="1460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68" name="Line 249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69" name="Line 249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70" name="Line 249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71" name="Line 249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72" name="Line 250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1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73" name="Line 250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74" name="Line 250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7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75" name="Line 250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76" name="Line 250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46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77" name="Line 250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78" name="Line 250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79" name="Line 2507"/>
                  <p:cNvSpPr>
                    <a:spLocks noChangeShapeType="1"/>
                  </p:cNvSpPr>
                  <p:nvPr/>
                </p:nvSpPr>
                <p:spPr bwMode="auto">
                  <a:xfrm>
                    <a:off x="1228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80" name="Line 2508"/>
                  <p:cNvSpPr>
                    <a:spLocks noChangeShapeType="1"/>
                  </p:cNvSpPr>
                  <p:nvPr/>
                </p:nvSpPr>
                <p:spPr bwMode="auto">
                  <a:xfrm>
                    <a:off x="1261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81" name="Line 2509"/>
                  <p:cNvSpPr>
                    <a:spLocks noChangeShapeType="1"/>
                  </p:cNvSpPr>
                  <p:nvPr/>
                </p:nvSpPr>
                <p:spPr bwMode="auto">
                  <a:xfrm>
                    <a:off x="1278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82" name="Line 2510"/>
                  <p:cNvSpPr>
                    <a:spLocks noChangeShapeType="1"/>
                  </p:cNvSpPr>
                  <p:nvPr/>
                </p:nvSpPr>
                <p:spPr bwMode="auto">
                  <a:xfrm>
                    <a:off x="1294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83" name="Line 2511"/>
                  <p:cNvSpPr>
                    <a:spLocks noChangeShapeType="1"/>
                  </p:cNvSpPr>
                  <p:nvPr/>
                </p:nvSpPr>
                <p:spPr bwMode="auto">
                  <a:xfrm>
                    <a:off x="1311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84" name="Line 2512"/>
                  <p:cNvSpPr>
                    <a:spLocks noChangeShapeType="1"/>
                  </p:cNvSpPr>
                  <p:nvPr/>
                </p:nvSpPr>
                <p:spPr bwMode="auto">
                  <a:xfrm>
                    <a:off x="1328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85" name="Line 2513"/>
                  <p:cNvSpPr>
                    <a:spLocks noChangeShapeType="1"/>
                  </p:cNvSpPr>
                  <p:nvPr/>
                </p:nvSpPr>
                <p:spPr bwMode="auto">
                  <a:xfrm>
                    <a:off x="1344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86" name="Line 2514"/>
                  <p:cNvSpPr>
                    <a:spLocks noChangeShapeType="1"/>
                  </p:cNvSpPr>
                  <p:nvPr/>
                </p:nvSpPr>
                <p:spPr bwMode="auto">
                  <a:xfrm>
                    <a:off x="1361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87" name="Line 2515"/>
                  <p:cNvSpPr>
                    <a:spLocks noChangeShapeType="1"/>
                  </p:cNvSpPr>
                  <p:nvPr/>
                </p:nvSpPr>
                <p:spPr bwMode="auto">
                  <a:xfrm>
                    <a:off x="1377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88" name="Line 2516"/>
                  <p:cNvSpPr>
                    <a:spLocks noChangeShapeType="1"/>
                  </p:cNvSpPr>
                  <p:nvPr/>
                </p:nvSpPr>
                <p:spPr bwMode="auto">
                  <a:xfrm>
                    <a:off x="1394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89" name="Line 2517"/>
                  <p:cNvSpPr>
                    <a:spLocks noChangeShapeType="1"/>
                  </p:cNvSpPr>
                  <p:nvPr/>
                </p:nvSpPr>
                <p:spPr bwMode="auto">
                  <a:xfrm>
                    <a:off x="1245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90" name="Line 251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51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91" name="Line 251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92" name="Line 252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6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93" name="Line 252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94" name="Line 252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2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95" name="Line 252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1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96" name="Line 252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3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97" name="Line 252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3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98" name="Line 252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3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99" name="Line 252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3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200" name="Line 252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94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201" name="Line 2529"/>
                  <p:cNvSpPr>
                    <a:spLocks noChangeShapeType="1"/>
                  </p:cNvSpPr>
                  <p:nvPr/>
                </p:nvSpPr>
                <p:spPr bwMode="auto">
                  <a:xfrm>
                    <a:off x="1443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202" name="Line 2530"/>
                  <p:cNvSpPr>
                    <a:spLocks noChangeShapeType="1"/>
                  </p:cNvSpPr>
                  <p:nvPr/>
                </p:nvSpPr>
                <p:spPr bwMode="auto">
                  <a:xfrm>
                    <a:off x="1476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203" name="Line 2531"/>
                  <p:cNvSpPr>
                    <a:spLocks noChangeShapeType="1"/>
                  </p:cNvSpPr>
                  <p:nvPr/>
                </p:nvSpPr>
                <p:spPr bwMode="auto">
                  <a:xfrm>
                    <a:off x="1493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204" name="Line 2532"/>
                  <p:cNvSpPr>
                    <a:spLocks noChangeShapeType="1"/>
                  </p:cNvSpPr>
                  <p:nvPr/>
                </p:nvSpPr>
                <p:spPr bwMode="auto">
                  <a:xfrm>
                    <a:off x="1509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205" name="Line 2533"/>
                  <p:cNvSpPr>
                    <a:spLocks noChangeShapeType="1"/>
                  </p:cNvSpPr>
                  <p:nvPr/>
                </p:nvSpPr>
                <p:spPr bwMode="auto">
                  <a:xfrm>
                    <a:off x="1526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206" name="Line 2534"/>
                  <p:cNvSpPr>
                    <a:spLocks noChangeShapeType="1"/>
                  </p:cNvSpPr>
                  <p:nvPr/>
                </p:nvSpPr>
                <p:spPr bwMode="auto">
                  <a:xfrm>
                    <a:off x="1543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207" name="Line 2535"/>
                  <p:cNvSpPr>
                    <a:spLocks noChangeShapeType="1"/>
                  </p:cNvSpPr>
                  <p:nvPr/>
                </p:nvSpPr>
                <p:spPr bwMode="auto">
                  <a:xfrm>
                    <a:off x="1559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208" name="Line 2536"/>
                  <p:cNvSpPr>
                    <a:spLocks noChangeShapeType="1"/>
                  </p:cNvSpPr>
                  <p:nvPr/>
                </p:nvSpPr>
                <p:spPr bwMode="auto">
                  <a:xfrm>
                    <a:off x="1576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209" name="Line 2537"/>
                  <p:cNvSpPr>
                    <a:spLocks noChangeShapeType="1"/>
                  </p:cNvSpPr>
                  <p:nvPr/>
                </p:nvSpPr>
                <p:spPr bwMode="auto">
                  <a:xfrm>
                    <a:off x="1592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210" name="Line 2538"/>
                  <p:cNvSpPr>
                    <a:spLocks noChangeShapeType="1"/>
                  </p:cNvSpPr>
                  <p:nvPr/>
                </p:nvSpPr>
                <p:spPr bwMode="auto">
                  <a:xfrm>
                    <a:off x="1609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211" name="Line 2539"/>
                  <p:cNvSpPr>
                    <a:spLocks noChangeShapeType="1"/>
                  </p:cNvSpPr>
                  <p:nvPr/>
                </p:nvSpPr>
                <p:spPr bwMode="auto">
                  <a:xfrm>
                    <a:off x="1460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212" name="Line 254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51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213" name="Line 254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214" name="Line 254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6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215" name="Line 254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216" name="Line 254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2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217" name="Line 254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1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218" name="Line 254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3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219" name="Line 254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3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220" name="Line 254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3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221" name="Line 254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3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222" name="Line 255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94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223" name="Group 2551"/>
                <p:cNvGrpSpPr>
                  <a:grpSpLocks/>
                </p:cNvGrpSpPr>
                <p:nvPr/>
              </p:nvGrpSpPr>
              <p:grpSpPr bwMode="auto">
                <a:xfrm>
                  <a:off x="3850" y="2283"/>
                  <a:ext cx="854" cy="429"/>
                  <a:chOff x="779" y="3211"/>
                  <a:chExt cx="854" cy="429"/>
                </a:xfrm>
              </p:grpSpPr>
              <p:grpSp>
                <p:nvGrpSpPr>
                  <p:cNvPr id="31224" name="Group 2552"/>
                  <p:cNvGrpSpPr>
                    <a:grpSpLocks/>
                  </p:cNvGrpSpPr>
                  <p:nvPr/>
                </p:nvGrpSpPr>
                <p:grpSpPr bwMode="auto">
                  <a:xfrm>
                    <a:off x="1205" y="3211"/>
                    <a:ext cx="428" cy="429"/>
                    <a:chOff x="1205" y="3213"/>
                    <a:chExt cx="428" cy="429"/>
                  </a:xfrm>
                </p:grpSpPr>
                <p:sp>
                  <p:nvSpPr>
                    <p:cNvPr id="31225" name="Line 25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28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26" name="Line 25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61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27" name="Line 25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78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28" name="Line 25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4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29" name="Line 25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11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30" name="Line 25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8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31" name="Line 25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32" name="Line 25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61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33" name="Line 25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77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34" name="Line 25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94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35" name="Line 25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45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36" name="Line 256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37" name="Line 256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38" name="Line 256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39" name="Line 256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40" name="Line 256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1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41" name="Line 256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42" name="Line 257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7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43" name="Line 257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44" name="Line 257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46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45" name="Line 257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46" name="Line 257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47" name="Line 25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43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48" name="Line 257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76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49" name="Line 25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93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50" name="Line 25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09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51" name="Line 25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26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52" name="Line 25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43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53" name="Line 258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59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54" name="Line 25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76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55" name="Line 25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92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56" name="Line 25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09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57" name="Line 25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60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58" name="Line 258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59" name="Line 258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60" name="Line 258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61" name="Line 258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62" name="Line 259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1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63" name="Line 259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64" name="Line 259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7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65" name="Line 259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66" name="Line 259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46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67" name="Line 259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68" name="Line 259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69" name="Line 25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28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70" name="Line 25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61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71" name="Line 25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78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72" name="Line 26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4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73" name="Line 26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11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74" name="Line 26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8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75" name="Line 26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76" name="Line 26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61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77" name="Line 26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77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78" name="Line 26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94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79" name="Line 26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45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80" name="Line 260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51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81" name="Line 260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82" name="Line 261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6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83" name="Line 261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84" name="Line 261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2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85" name="Line 261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1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86" name="Line 261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3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87" name="Line 261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3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88" name="Line 261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3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89" name="Line 261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3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90" name="Line 261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94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91" name="Line 26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43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92" name="Line 26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76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93" name="Line 26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93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94" name="Line 26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09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95" name="Line 26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26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96" name="Line 26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43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97" name="Line 26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59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98" name="Line 26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76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99" name="Line 26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92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00" name="Line 26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09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01" name="Line 26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60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02" name="Line 263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51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03" name="Line 263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04" name="Line 263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6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05" name="Line 263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06" name="Line 263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2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07" name="Line 263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1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08" name="Line 263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3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09" name="Line 263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3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10" name="Line 263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3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11" name="Line 263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3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12" name="Line 264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94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313" name="Group 2641"/>
                  <p:cNvGrpSpPr>
                    <a:grpSpLocks/>
                  </p:cNvGrpSpPr>
                  <p:nvPr/>
                </p:nvGrpSpPr>
                <p:grpSpPr bwMode="auto">
                  <a:xfrm>
                    <a:off x="779" y="3211"/>
                    <a:ext cx="428" cy="429"/>
                    <a:chOff x="1205" y="3213"/>
                    <a:chExt cx="428" cy="429"/>
                  </a:xfrm>
                </p:grpSpPr>
                <p:sp>
                  <p:nvSpPr>
                    <p:cNvPr id="31314" name="Line 26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28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15" name="Line 26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61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16" name="Line 26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78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17" name="Line 26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4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18" name="Line 26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11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19" name="Line 26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8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20" name="Line 26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21" name="Line 26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61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22" name="Line 26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77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23" name="Line 26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94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24" name="Line 26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45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25" name="Line 265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26" name="Line 265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27" name="Line 265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28" name="Line 265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29" name="Line 265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1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30" name="Line 265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31" name="Line 265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7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32" name="Line 266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33" name="Line 266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46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34" name="Line 266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35" name="Line 266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36" name="Line 26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43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37" name="Line 26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76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38" name="Line 26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93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39" name="Line 26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09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40" name="Line 26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26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41" name="Line 266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43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42" name="Line 26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59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43" name="Line 26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76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44" name="Line 26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92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45" name="Line 26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09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46" name="Line 26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60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47" name="Line 267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48" name="Line 267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49" name="Line 267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50" name="Line 267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51" name="Line 267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1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52" name="Line 268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53" name="Line 268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7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54" name="Line 268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55" name="Line 268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46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56" name="Line 268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57" name="Line 268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58" name="Line 26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28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59" name="Line 26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61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60" name="Line 26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78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61" name="Line 26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4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62" name="Line 26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11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63" name="Line 26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8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64" name="Line 26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65" name="Line 26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61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66" name="Line 269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77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67" name="Line 26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94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68" name="Line 26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45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69" name="Line 269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51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70" name="Line 269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71" name="Line 269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6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72" name="Line 270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73" name="Line 270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2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74" name="Line 270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1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75" name="Line 270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3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76" name="Line 270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3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77" name="Line 270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3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78" name="Line 270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3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79" name="Line 270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94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80" name="Line 27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43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81" name="Line 27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76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82" name="Line 27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93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83" name="Line 27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09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84" name="Line 27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26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85" name="Line 27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43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86" name="Line 27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59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87" name="Line 27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76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88" name="Line 27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92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89" name="Line 27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09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90" name="Line 27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60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91" name="Line 271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51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92" name="Line 272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93" name="Line 272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6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94" name="Line 272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95" name="Line 272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2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96" name="Line 272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1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97" name="Line 272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3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98" name="Line 272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3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99" name="Line 272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3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00" name="Line 272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3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01" name="Line 272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94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31402" name="Group 2730"/>
            <p:cNvGrpSpPr>
              <a:grpSpLocks/>
            </p:cNvGrpSpPr>
            <p:nvPr/>
          </p:nvGrpSpPr>
          <p:grpSpPr bwMode="auto">
            <a:xfrm>
              <a:off x="3204" y="2359"/>
              <a:ext cx="1981" cy="1701"/>
              <a:chOff x="3204" y="2359"/>
              <a:chExt cx="1981" cy="1701"/>
            </a:xfrm>
          </p:grpSpPr>
          <p:sp>
            <p:nvSpPr>
              <p:cNvPr id="31403" name="Arc 2731"/>
              <p:cNvSpPr>
                <a:spLocks/>
              </p:cNvSpPr>
              <p:nvPr/>
            </p:nvSpPr>
            <p:spPr bwMode="auto">
              <a:xfrm>
                <a:off x="3204" y="2359"/>
                <a:ext cx="1981" cy="1701"/>
              </a:xfrm>
              <a:custGeom>
                <a:avLst/>
                <a:gdLst>
                  <a:gd name="G0" fmla="+- 0 0 0"/>
                  <a:gd name="G1" fmla="+- 21595 0 0"/>
                  <a:gd name="G2" fmla="+- 21600 0 0"/>
                  <a:gd name="T0" fmla="*/ 484 w 21450"/>
                  <a:gd name="T1" fmla="*/ 0 h 21595"/>
                  <a:gd name="T2" fmla="*/ 21450 w 21450"/>
                  <a:gd name="T3" fmla="*/ 19053 h 21595"/>
                  <a:gd name="T4" fmla="*/ 0 w 21450"/>
                  <a:gd name="T5" fmla="*/ 21595 h 215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50" h="21595" fill="none" extrusionOk="0">
                    <a:moveTo>
                      <a:pt x="483" y="0"/>
                    </a:moveTo>
                    <a:cubicBezTo>
                      <a:pt x="11243" y="241"/>
                      <a:pt x="20183" y="8365"/>
                      <a:pt x="21449" y="19053"/>
                    </a:cubicBezTo>
                  </a:path>
                  <a:path w="21450" h="21595" stroke="0" extrusionOk="0">
                    <a:moveTo>
                      <a:pt x="483" y="0"/>
                    </a:moveTo>
                    <a:cubicBezTo>
                      <a:pt x="11243" y="241"/>
                      <a:pt x="20183" y="8365"/>
                      <a:pt x="21449" y="19053"/>
                    </a:cubicBezTo>
                    <a:lnTo>
                      <a:pt x="0" y="21595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1404" name="Group 2732"/>
              <p:cNvGrpSpPr>
                <a:grpSpLocks/>
              </p:cNvGrpSpPr>
              <p:nvPr/>
            </p:nvGrpSpPr>
            <p:grpSpPr bwMode="auto">
              <a:xfrm>
                <a:off x="3274" y="2431"/>
                <a:ext cx="1753" cy="1409"/>
                <a:chOff x="3274" y="2431"/>
                <a:chExt cx="1753" cy="1409"/>
              </a:xfrm>
            </p:grpSpPr>
            <p:grpSp>
              <p:nvGrpSpPr>
                <p:cNvPr id="31405" name="Group 2733"/>
                <p:cNvGrpSpPr>
                  <a:grpSpLocks/>
                </p:cNvGrpSpPr>
                <p:nvPr/>
              </p:nvGrpSpPr>
              <p:grpSpPr bwMode="auto">
                <a:xfrm>
                  <a:off x="3274" y="2431"/>
                  <a:ext cx="160" cy="161"/>
                  <a:chOff x="609" y="2371"/>
                  <a:chExt cx="216" cy="217"/>
                </a:xfrm>
              </p:grpSpPr>
              <p:sp>
                <p:nvSpPr>
                  <p:cNvPr id="31406" name="Rectangle 2734"/>
                  <p:cNvSpPr>
                    <a:spLocks noChangeArrowheads="1"/>
                  </p:cNvSpPr>
                  <p:nvPr/>
                </p:nvSpPr>
                <p:spPr bwMode="auto">
                  <a:xfrm>
                    <a:off x="609" y="2371"/>
                    <a:ext cx="216" cy="217"/>
                  </a:xfrm>
                  <a:prstGeom prst="rect">
                    <a:avLst/>
                  </a:prstGeom>
                  <a:solidFill>
                    <a:srgbClr val="FFCC00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1407" name="Group 2735"/>
                  <p:cNvGrpSpPr>
                    <a:grpSpLocks/>
                  </p:cNvGrpSpPr>
                  <p:nvPr/>
                </p:nvGrpSpPr>
                <p:grpSpPr bwMode="auto">
                  <a:xfrm>
                    <a:off x="649" y="2411"/>
                    <a:ext cx="136" cy="137"/>
                    <a:chOff x="1677" y="2406"/>
                    <a:chExt cx="136" cy="137"/>
                  </a:xfrm>
                </p:grpSpPr>
                <p:sp>
                  <p:nvSpPr>
                    <p:cNvPr id="31408" name="Oval 27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09" name="Oval 27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10" name="Oval 27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11" name="Oval 27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1412" name="Group 2740"/>
                <p:cNvGrpSpPr>
                  <a:grpSpLocks/>
                </p:cNvGrpSpPr>
                <p:nvPr/>
              </p:nvGrpSpPr>
              <p:grpSpPr bwMode="auto">
                <a:xfrm>
                  <a:off x="3274" y="2609"/>
                  <a:ext cx="160" cy="161"/>
                  <a:chOff x="609" y="2371"/>
                  <a:chExt cx="216" cy="217"/>
                </a:xfrm>
              </p:grpSpPr>
              <p:sp>
                <p:nvSpPr>
                  <p:cNvPr id="31413" name="Rectangle 2741"/>
                  <p:cNvSpPr>
                    <a:spLocks noChangeArrowheads="1"/>
                  </p:cNvSpPr>
                  <p:nvPr/>
                </p:nvSpPr>
                <p:spPr bwMode="auto">
                  <a:xfrm>
                    <a:off x="609" y="2371"/>
                    <a:ext cx="216" cy="217"/>
                  </a:xfrm>
                  <a:prstGeom prst="rect">
                    <a:avLst/>
                  </a:prstGeom>
                  <a:solidFill>
                    <a:srgbClr val="FFCC00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1414" name="Group 2742"/>
                  <p:cNvGrpSpPr>
                    <a:grpSpLocks/>
                  </p:cNvGrpSpPr>
                  <p:nvPr/>
                </p:nvGrpSpPr>
                <p:grpSpPr bwMode="auto">
                  <a:xfrm>
                    <a:off x="649" y="2411"/>
                    <a:ext cx="136" cy="137"/>
                    <a:chOff x="1677" y="2406"/>
                    <a:chExt cx="136" cy="137"/>
                  </a:xfrm>
                </p:grpSpPr>
                <p:sp>
                  <p:nvSpPr>
                    <p:cNvPr id="31415" name="Oval 27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16" name="Oval 27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17" name="Oval 27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18" name="Oval 27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1419" name="Group 2747"/>
                <p:cNvGrpSpPr>
                  <a:grpSpLocks/>
                </p:cNvGrpSpPr>
                <p:nvPr/>
              </p:nvGrpSpPr>
              <p:grpSpPr bwMode="auto">
                <a:xfrm>
                  <a:off x="3451" y="2431"/>
                  <a:ext cx="160" cy="161"/>
                  <a:chOff x="609" y="2371"/>
                  <a:chExt cx="216" cy="217"/>
                </a:xfrm>
              </p:grpSpPr>
              <p:sp>
                <p:nvSpPr>
                  <p:cNvPr id="31420" name="Rectangle 2748"/>
                  <p:cNvSpPr>
                    <a:spLocks noChangeArrowheads="1"/>
                  </p:cNvSpPr>
                  <p:nvPr/>
                </p:nvSpPr>
                <p:spPr bwMode="auto">
                  <a:xfrm>
                    <a:off x="609" y="2371"/>
                    <a:ext cx="216" cy="217"/>
                  </a:xfrm>
                  <a:prstGeom prst="rect">
                    <a:avLst/>
                  </a:prstGeom>
                  <a:solidFill>
                    <a:srgbClr val="FFCC00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1421" name="Group 2749"/>
                  <p:cNvGrpSpPr>
                    <a:grpSpLocks/>
                  </p:cNvGrpSpPr>
                  <p:nvPr/>
                </p:nvGrpSpPr>
                <p:grpSpPr bwMode="auto">
                  <a:xfrm>
                    <a:off x="649" y="2411"/>
                    <a:ext cx="136" cy="137"/>
                    <a:chOff x="1677" y="2406"/>
                    <a:chExt cx="136" cy="137"/>
                  </a:xfrm>
                </p:grpSpPr>
                <p:sp>
                  <p:nvSpPr>
                    <p:cNvPr id="31422" name="Oval 27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23" name="Oval 27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24" name="Oval 27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25" name="Oval 27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1426" name="Group 2754"/>
                <p:cNvGrpSpPr>
                  <a:grpSpLocks/>
                </p:cNvGrpSpPr>
                <p:nvPr/>
              </p:nvGrpSpPr>
              <p:grpSpPr bwMode="auto">
                <a:xfrm>
                  <a:off x="3451" y="2609"/>
                  <a:ext cx="160" cy="161"/>
                  <a:chOff x="609" y="2371"/>
                  <a:chExt cx="216" cy="217"/>
                </a:xfrm>
              </p:grpSpPr>
              <p:sp>
                <p:nvSpPr>
                  <p:cNvPr id="31427" name="Rectangle 2755"/>
                  <p:cNvSpPr>
                    <a:spLocks noChangeArrowheads="1"/>
                  </p:cNvSpPr>
                  <p:nvPr/>
                </p:nvSpPr>
                <p:spPr bwMode="auto">
                  <a:xfrm>
                    <a:off x="609" y="2371"/>
                    <a:ext cx="216" cy="217"/>
                  </a:xfrm>
                  <a:prstGeom prst="rect">
                    <a:avLst/>
                  </a:prstGeom>
                  <a:solidFill>
                    <a:srgbClr val="FFCC00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1428" name="Group 2756"/>
                  <p:cNvGrpSpPr>
                    <a:grpSpLocks/>
                  </p:cNvGrpSpPr>
                  <p:nvPr/>
                </p:nvGrpSpPr>
                <p:grpSpPr bwMode="auto">
                  <a:xfrm>
                    <a:off x="649" y="2411"/>
                    <a:ext cx="136" cy="137"/>
                    <a:chOff x="1677" y="2406"/>
                    <a:chExt cx="136" cy="137"/>
                  </a:xfrm>
                </p:grpSpPr>
                <p:sp>
                  <p:nvSpPr>
                    <p:cNvPr id="31429" name="Oval 27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30" name="Oval 27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31" name="Oval 27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32" name="Oval 27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1433" name="Group 2761"/>
                <p:cNvGrpSpPr>
                  <a:grpSpLocks/>
                </p:cNvGrpSpPr>
                <p:nvPr/>
              </p:nvGrpSpPr>
              <p:grpSpPr bwMode="auto">
                <a:xfrm>
                  <a:off x="3274" y="2787"/>
                  <a:ext cx="160" cy="161"/>
                  <a:chOff x="609" y="2371"/>
                  <a:chExt cx="216" cy="217"/>
                </a:xfrm>
              </p:grpSpPr>
              <p:sp>
                <p:nvSpPr>
                  <p:cNvPr id="31434" name="Rectangle 2762"/>
                  <p:cNvSpPr>
                    <a:spLocks noChangeArrowheads="1"/>
                  </p:cNvSpPr>
                  <p:nvPr/>
                </p:nvSpPr>
                <p:spPr bwMode="auto">
                  <a:xfrm>
                    <a:off x="609" y="2371"/>
                    <a:ext cx="216" cy="217"/>
                  </a:xfrm>
                  <a:prstGeom prst="rect">
                    <a:avLst/>
                  </a:prstGeom>
                  <a:solidFill>
                    <a:srgbClr val="FFCC00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1435" name="Group 2763"/>
                  <p:cNvGrpSpPr>
                    <a:grpSpLocks/>
                  </p:cNvGrpSpPr>
                  <p:nvPr/>
                </p:nvGrpSpPr>
                <p:grpSpPr bwMode="auto">
                  <a:xfrm>
                    <a:off x="649" y="2411"/>
                    <a:ext cx="136" cy="137"/>
                    <a:chOff x="1677" y="2406"/>
                    <a:chExt cx="136" cy="137"/>
                  </a:xfrm>
                </p:grpSpPr>
                <p:sp>
                  <p:nvSpPr>
                    <p:cNvPr id="31436" name="Oval 27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37" name="Oval 27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38" name="Oval 27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39" name="Oval 27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1440" name="Group 2768"/>
                <p:cNvGrpSpPr>
                  <a:grpSpLocks/>
                </p:cNvGrpSpPr>
                <p:nvPr/>
              </p:nvGrpSpPr>
              <p:grpSpPr bwMode="auto">
                <a:xfrm>
                  <a:off x="3274" y="2965"/>
                  <a:ext cx="160" cy="161"/>
                  <a:chOff x="609" y="2371"/>
                  <a:chExt cx="216" cy="217"/>
                </a:xfrm>
              </p:grpSpPr>
              <p:sp>
                <p:nvSpPr>
                  <p:cNvPr id="31441" name="Rectangle 2769"/>
                  <p:cNvSpPr>
                    <a:spLocks noChangeArrowheads="1"/>
                  </p:cNvSpPr>
                  <p:nvPr/>
                </p:nvSpPr>
                <p:spPr bwMode="auto">
                  <a:xfrm>
                    <a:off x="609" y="2371"/>
                    <a:ext cx="216" cy="217"/>
                  </a:xfrm>
                  <a:prstGeom prst="rect">
                    <a:avLst/>
                  </a:prstGeom>
                  <a:solidFill>
                    <a:srgbClr val="FFCC00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1442" name="Group 2770"/>
                  <p:cNvGrpSpPr>
                    <a:grpSpLocks/>
                  </p:cNvGrpSpPr>
                  <p:nvPr/>
                </p:nvGrpSpPr>
                <p:grpSpPr bwMode="auto">
                  <a:xfrm>
                    <a:off x="649" y="2411"/>
                    <a:ext cx="136" cy="137"/>
                    <a:chOff x="1677" y="2406"/>
                    <a:chExt cx="136" cy="137"/>
                  </a:xfrm>
                </p:grpSpPr>
                <p:sp>
                  <p:nvSpPr>
                    <p:cNvPr id="31443" name="Oval 27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44" name="Oval 27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45" name="Oval 27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46" name="Oval 27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1447" name="Group 2775"/>
                <p:cNvGrpSpPr>
                  <a:grpSpLocks/>
                </p:cNvGrpSpPr>
                <p:nvPr/>
              </p:nvGrpSpPr>
              <p:grpSpPr bwMode="auto">
                <a:xfrm>
                  <a:off x="3451" y="2787"/>
                  <a:ext cx="160" cy="161"/>
                  <a:chOff x="609" y="2371"/>
                  <a:chExt cx="216" cy="217"/>
                </a:xfrm>
              </p:grpSpPr>
              <p:sp>
                <p:nvSpPr>
                  <p:cNvPr id="31448" name="Rectangle 2776"/>
                  <p:cNvSpPr>
                    <a:spLocks noChangeArrowheads="1"/>
                  </p:cNvSpPr>
                  <p:nvPr/>
                </p:nvSpPr>
                <p:spPr bwMode="auto">
                  <a:xfrm>
                    <a:off x="609" y="2371"/>
                    <a:ext cx="216" cy="217"/>
                  </a:xfrm>
                  <a:prstGeom prst="rect">
                    <a:avLst/>
                  </a:prstGeom>
                  <a:solidFill>
                    <a:srgbClr val="FFCC00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1449" name="Group 2777"/>
                  <p:cNvGrpSpPr>
                    <a:grpSpLocks/>
                  </p:cNvGrpSpPr>
                  <p:nvPr/>
                </p:nvGrpSpPr>
                <p:grpSpPr bwMode="auto">
                  <a:xfrm>
                    <a:off x="649" y="2411"/>
                    <a:ext cx="136" cy="137"/>
                    <a:chOff x="1677" y="2406"/>
                    <a:chExt cx="136" cy="137"/>
                  </a:xfrm>
                </p:grpSpPr>
                <p:sp>
                  <p:nvSpPr>
                    <p:cNvPr id="31450" name="Oval 27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51" name="Oval 27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52" name="Oval 27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53" name="Oval 27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1454" name="Group 2782"/>
                <p:cNvGrpSpPr>
                  <a:grpSpLocks/>
                </p:cNvGrpSpPr>
                <p:nvPr/>
              </p:nvGrpSpPr>
              <p:grpSpPr bwMode="auto">
                <a:xfrm>
                  <a:off x="3451" y="2965"/>
                  <a:ext cx="160" cy="161"/>
                  <a:chOff x="609" y="2371"/>
                  <a:chExt cx="216" cy="217"/>
                </a:xfrm>
              </p:grpSpPr>
              <p:sp>
                <p:nvSpPr>
                  <p:cNvPr id="31455" name="Rectangle 2783"/>
                  <p:cNvSpPr>
                    <a:spLocks noChangeArrowheads="1"/>
                  </p:cNvSpPr>
                  <p:nvPr/>
                </p:nvSpPr>
                <p:spPr bwMode="auto">
                  <a:xfrm>
                    <a:off x="609" y="2371"/>
                    <a:ext cx="216" cy="217"/>
                  </a:xfrm>
                  <a:prstGeom prst="rect">
                    <a:avLst/>
                  </a:prstGeom>
                  <a:solidFill>
                    <a:srgbClr val="FFCC00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1456" name="Group 2784"/>
                  <p:cNvGrpSpPr>
                    <a:grpSpLocks/>
                  </p:cNvGrpSpPr>
                  <p:nvPr/>
                </p:nvGrpSpPr>
                <p:grpSpPr bwMode="auto">
                  <a:xfrm>
                    <a:off x="649" y="2411"/>
                    <a:ext cx="136" cy="137"/>
                    <a:chOff x="1677" y="2406"/>
                    <a:chExt cx="136" cy="137"/>
                  </a:xfrm>
                </p:grpSpPr>
                <p:sp>
                  <p:nvSpPr>
                    <p:cNvPr id="31457" name="Oval 27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58" name="Oval 27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59" name="Oval 27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60" name="Oval 27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1461" name="Group 2789"/>
                <p:cNvGrpSpPr>
                  <a:grpSpLocks/>
                </p:cNvGrpSpPr>
                <p:nvPr/>
              </p:nvGrpSpPr>
              <p:grpSpPr bwMode="auto">
                <a:xfrm>
                  <a:off x="3628" y="2431"/>
                  <a:ext cx="160" cy="161"/>
                  <a:chOff x="609" y="2371"/>
                  <a:chExt cx="216" cy="217"/>
                </a:xfrm>
              </p:grpSpPr>
              <p:sp>
                <p:nvSpPr>
                  <p:cNvPr id="31462" name="Rectangle 2790"/>
                  <p:cNvSpPr>
                    <a:spLocks noChangeArrowheads="1"/>
                  </p:cNvSpPr>
                  <p:nvPr/>
                </p:nvSpPr>
                <p:spPr bwMode="auto">
                  <a:xfrm>
                    <a:off x="609" y="2371"/>
                    <a:ext cx="216" cy="217"/>
                  </a:xfrm>
                  <a:prstGeom prst="rect">
                    <a:avLst/>
                  </a:prstGeom>
                  <a:solidFill>
                    <a:srgbClr val="FFCC00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1463" name="Group 2791"/>
                  <p:cNvGrpSpPr>
                    <a:grpSpLocks/>
                  </p:cNvGrpSpPr>
                  <p:nvPr/>
                </p:nvGrpSpPr>
                <p:grpSpPr bwMode="auto">
                  <a:xfrm>
                    <a:off x="649" y="2411"/>
                    <a:ext cx="136" cy="137"/>
                    <a:chOff x="1677" y="2406"/>
                    <a:chExt cx="136" cy="137"/>
                  </a:xfrm>
                </p:grpSpPr>
                <p:sp>
                  <p:nvSpPr>
                    <p:cNvPr id="31464" name="Oval 27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65" name="Oval 27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66" name="Oval 27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67" name="Oval 27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1468" name="Group 2796"/>
                <p:cNvGrpSpPr>
                  <a:grpSpLocks/>
                </p:cNvGrpSpPr>
                <p:nvPr/>
              </p:nvGrpSpPr>
              <p:grpSpPr bwMode="auto">
                <a:xfrm>
                  <a:off x="3628" y="2609"/>
                  <a:ext cx="160" cy="161"/>
                  <a:chOff x="609" y="2371"/>
                  <a:chExt cx="216" cy="217"/>
                </a:xfrm>
              </p:grpSpPr>
              <p:sp>
                <p:nvSpPr>
                  <p:cNvPr id="31469" name="Rectangle 2797"/>
                  <p:cNvSpPr>
                    <a:spLocks noChangeArrowheads="1"/>
                  </p:cNvSpPr>
                  <p:nvPr/>
                </p:nvSpPr>
                <p:spPr bwMode="auto">
                  <a:xfrm>
                    <a:off x="609" y="2371"/>
                    <a:ext cx="216" cy="217"/>
                  </a:xfrm>
                  <a:prstGeom prst="rect">
                    <a:avLst/>
                  </a:prstGeom>
                  <a:solidFill>
                    <a:srgbClr val="FFCC00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1470" name="Group 2798"/>
                  <p:cNvGrpSpPr>
                    <a:grpSpLocks/>
                  </p:cNvGrpSpPr>
                  <p:nvPr/>
                </p:nvGrpSpPr>
                <p:grpSpPr bwMode="auto">
                  <a:xfrm>
                    <a:off x="649" y="2411"/>
                    <a:ext cx="136" cy="137"/>
                    <a:chOff x="1677" y="2406"/>
                    <a:chExt cx="136" cy="137"/>
                  </a:xfrm>
                </p:grpSpPr>
                <p:sp>
                  <p:nvSpPr>
                    <p:cNvPr id="31471" name="Oval 27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72" name="Oval 28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73" name="Oval 28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74" name="Oval 28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1475" name="Group 2803"/>
                <p:cNvGrpSpPr>
                  <a:grpSpLocks/>
                </p:cNvGrpSpPr>
                <p:nvPr/>
              </p:nvGrpSpPr>
              <p:grpSpPr bwMode="auto">
                <a:xfrm>
                  <a:off x="3628" y="2787"/>
                  <a:ext cx="160" cy="161"/>
                  <a:chOff x="609" y="2371"/>
                  <a:chExt cx="216" cy="217"/>
                </a:xfrm>
              </p:grpSpPr>
              <p:sp>
                <p:nvSpPr>
                  <p:cNvPr id="31476" name="Rectangle 2804"/>
                  <p:cNvSpPr>
                    <a:spLocks noChangeArrowheads="1"/>
                  </p:cNvSpPr>
                  <p:nvPr/>
                </p:nvSpPr>
                <p:spPr bwMode="auto">
                  <a:xfrm>
                    <a:off x="609" y="2371"/>
                    <a:ext cx="216" cy="217"/>
                  </a:xfrm>
                  <a:prstGeom prst="rect">
                    <a:avLst/>
                  </a:prstGeom>
                  <a:solidFill>
                    <a:srgbClr val="FFCC00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1477" name="Group 2805"/>
                  <p:cNvGrpSpPr>
                    <a:grpSpLocks/>
                  </p:cNvGrpSpPr>
                  <p:nvPr/>
                </p:nvGrpSpPr>
                <p:grpSpPr bwMode="auto">
                  <a:xfrm>
                    <a:off x="649" y="2411"/>
                    <a:ext cx="136" cy="137"/>
                    <a:chOff x="1677" y="2406"/>
                    <a:chExt cx="136" cy="137"/>
                  </a:xfrm>
                </p:grpSpPr>
                <p:sp>
                  <p:nvSpPr>
                    <p:cNvPr id="31478" name="Oval 28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79" name="Oval 28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80" name="Oval 28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81" name="Oval 28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1482" name="Group 2810"/>
                <p:cNvGrpSpPr>
                  <a:grpSpLocks/>
                </p:cNvGrpSpPr>
                <p:nvPr/>
              </p:nvGrpSpPr>
              <p:grpSpPr bwMode="auto">
                <a:xfrm>
                  <a:off x="3628" y="2965"/>
                  <a:ext cx="160" cy="161"/>
                  <a:chOff x="609" y="2371"/>
                  <a:chExt cx="216" cy="217"/>
                </a:xfrm>
              </p:grpSpPr>
              <p:sp>
                <p:nvSpPr>
                  <p:cNvPr id="31483" name="Rectangle 2811"/>
                  <p:cNvSpPr>
                    <a:spLocks noChangeArrowheads="1"/>
                  </p:cNvSpPr>
                  <p:nvPr/>
                </p:nvSpPr>
                <p:spPr bwMode="auto">
                  <a:xfrm>
                    <a:off x="609" y="2371"/>
                    <a:ext cx="216" cy="217"/>
                  </a:xfrm>
                  <a:prstGeom prst="rect">
                    <a:avLst/>
                  </a:prstGeom>
                  <a:solidFill>
                    <a:srgbClr val="FFCC00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1484" name="Group 2812"/>
                  <p:cNvGrpSpPr>
                    <a:grpSpLocks/>
                  </p:cNvGrpSpPr>
                  <p:nvPr/>
                </p:nvGrpSpPr>
                <p:grpSpPr bwMode="auto">
                  <a:xfrm>
                    <a:off x="649" y="2411"/>
                    <a:ext cx="136" cy="137"/>
                    <a:chOff x="1677" y="2406"/>
                    <a:chExt cx="136" cy="137"/>
                  </a:xfrm>
                </p:grpSpPr>
                <p:sp>
                  <p:nvSpPr>
                    <p:cNvPr id="31485" name="Oval 28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86" name="Oval 28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87" name="Oval 28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88" name="Oval 28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1489" name="Group 2817"/>
                <p:cNvGrpSpPr>
                  <a:grpSpLocks/>
                </p:cNvGrpSpPr>
                <p:nvPr/>
              </p:nvGrpSpPr>
              <p:grpSpPr bwMode="auto">
                <a:xfrm>
                  <a:off x="3274" y="3143"/>
                  <a:ext cx="160" cy="161"/>
                  <a:chOff x="609" y="2371"/>
                  <a:chExt cx="216" cy="217"/>
                </a:xfrm>
              </p:grpSpPr>
              <p:sp>
                <p:nvSpPr>
                  <p:cNvPr id="31490" name="Rectangle 2818"/>
                  <p:cNvSpPr>
                    <a:spLocks noChangeArrowheads="1"/>
                  </p:cNvSpPr>
                  <p:nvPr/>
                </p:nvSpPr>
                <p:spPr bwMode="auto">
                  <a:xfrm>
                    <a:off x="609" y="2371"/>
                    <a:ext cx="216" cy="217"/>
                  </a:xfrm>
                  <a:prstGeom prst="rect">
                    <a:avLst/>
                  </a:prstGeom>
                  <a:solidFill>
                    <a:srgbClr val="FFCC00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1491" name="Group 2819"/>
                  <p:cNvGrpSpPr>
                    <a:grpSpLocks/>
                  </p:cNvGrpSpPr>
                  <p:nvPr/>
                </p:nvGrpSpPr>
                <p:grpSpPr bwMode="auto">
                  <a:xfrm>
                    <a:off x="649" y="2411"/>
                    <a:ext cx="136" cy="137"/>
                    <a:chOff x="1677" y="2406"/>
                    <a:chExt cx="136" cy="137"/>
                  </a:xfrm>
                </p:grpSpPr>
                <p:sp>
                  <p:nvSpPr>
                    <p:cNvPr id="31492" name="Oval 28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93" name="Oval 28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94" name="Oval 28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95" name="Oval 28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1496" name="Group 2824"/>
                <p:cNvGrpSpPr>
                  <a:grpSpLocks/>
                </p:cNvGrpSpPr>
                <p:nvPr/>
              </p:nvGrpSpPr>
              <p:grpSpPr bwMode="auto">
                <a:xfrm>
                  <a:off x="3274" y="3321"/>
                  <a:ext cx="160" cy="161"/>
                  <a:chOff x="609" y="2371"/>
                  <a:chExt cx="216" cy="217"/>
                </a:xfrm>
              </p:grpSpPr>
              <p:sp>
                <p:nvSpPr>
                  <p:cNvPr id="31497" name="Rectangle 2825"/>
                  <p:cNvSpPr>
                    <a:spLocks noChangeArrowheads="1"/>
                  </p:cNvSpPr>
                  <p:nvPr/>
                </p:nvSpPr>
                <p:spPr bwMode="auto">
                  <a:xfrm>
                    <a:off x="609" y="2371"/>
                    <a:ext cx="216" cy="217"/>
                  </a:xfrm>
                  <a:prstGeom prst="rect">
                    <a:avLst/>
                  </a:prstGeom>
                  <a:solidFill>
                    <a:srgbClr val="FFCC00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1498" name="Group 2826"/>
                  <p:cNvGrpSpPr>
                    <a:grpSpLocks/>
                  </p:cNvGrpSpPr>
                  <p:nvPr/>
                </p:nvGrpSpPr>
                <p:grpSpPr bwMode="auto">
                  <a:xfrm>
                    <a:off x="649" y="2411"/>
                    <a:ext cx="136" cy="137"/>
                    <a:chOff x="1677" y="2406"/>
                    <a:chExt cx="136" cy="137"/>
                  </a:xfrm>
                </p:grpSpPr>
                <p:sp>
                  <p:nvSpPr>
                    <p:cNvPr id="31499" name="Oval 28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00" name="Oval 28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01" name="Oval 28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02" name="Oval 28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1503" name="Group 2831"/>
                <p:cNvGrpSpPr>
                  <a:grpSpLocks/>
                </p:cNvGrpSpPr>
                <p:nvPr/>
              </p:nvGrpSpPr>
              <p:grpSpPr bwMode="auto">
                <a:xfrm>
                  <a:off x="3451" y="3143"/>
                  <a:ext cx="160" cy="161"/>
                  <a:chOff x="609" y="2371"/>
                  <a:chExt cx="216" cy="217"/>
                </a:xfrm>
              </p:grpSpPr>
              <p:sp>
                <p:nvSpPr>
                  <p:cNvPr id="31504" name="Rectangle 2832"/>
                  <p:cNvSpPr>
                    <a:spLocks noChangeArrowheads="1"/>
                  </p:cNvSpPr>
                  <p:nvPr/>
                </p:nvSpPr>
                <p:spPr bwMode="auto">
                  <a:xfrm>
                    <a:off x="609" y="2371"/>
                    <a:ext cx="216" cy="217"/>
                  </a:xfrm>
                  <a:prstGeom prst="rect">
                    <a:avLst/>
                  </a:prstGeom>
                  <a:solidFill>
                    <a:srgbClr val="FFCC00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1505" name="Group 2833"/>
                  <p:cNvGrpSpPr>
                    <a:grpSpLocks/>
                  </p:cNvGrpSpPr>
                  <p:nvPr/>
                </p:nvGrpSpPr>
                <p:grpSpPr bwMode="auto">
                  <a:xfrm>
                    <a:off x="649" y="2411"/>
                    <a:ext cx="136" cy="137"/>
                    <a:chOff x="1677" y="2406"/>
                    <a:chExt cx="136" cy="137"/>
                  </a:xfrm>
                </p:grpSpPr>
                <p:sp>
                  <p:nvSpPr>
                    <p:cNvPr id="31506" name="Oval 28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07" name="Oval 28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08" name="Oval 28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09" name="Oval 28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1510" name="Group 2838"/>
                <p:cNvGrpSpPr>
                  <a:grpSpLocks/>
                </p:cNvGrpSpPr>
                <p:nvPr/>
              </p:nvGrpSpPr>
              <p:grpSpPr bwMode="auto">
                <a:xfrm>
                  <a:off x="3451" y="3321"/>
                  <a:ext cx="160" cy="161"/>
                  <a:chOff x="609" y="2371"/>
                  <a:chExt cx="216" cy="217"/>
                </a:xfrm>
              </p:grpSpPr>
              <p:sp>
                <p:nvSpPr>
                  <p:cNvPr id="31511" name="Rectangle 2839"/>
                  <p:cNvSpPr>
                    <a:spLocks noChangeArrowheads="1"/>
                  </p:cNvSpPr>
                  <p:nvPr/>
                </p:nvSpPr>
                <p:spPr bwMode="auto">
                  <a:xfrm>
                    <a:off x="609" y="2371"/>
                    <a:ext cx="216" cy="217"/>
                  </a:xfrm>
                  <a:prstGeom prst="rect">
                    <a:avLst/>
                  </a:prstGeom>
                  <a:solidFill>
                    <a:srgbClr val="FFCC00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1512" name="Group 2840"/>
                  <p:cNvGrpSpPr>
                    <a:grpSpLocks/>
                  </p:cNvGrpSpPr>
                  <p:nvPr/>
                </p:nvGrpSpPr>
                <p:grpSpPr bwMode="auto">
                  <a:xfrm>
                    <a:off x="649" y="2411"/>
                    <a:ext cx="136" cy="137"/>
                    <a:chOff x="1677" y="2406"/>
                    <a:chExt cx="136" cy="137"/>
                  </a:xfrm>
                </p:grpSpPr>
                <p:sp>
                  <p:nvSpPr>
                    <p:cNvPr id="31513" name="Oval 28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14" name="Oval 28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15" name="Oval 28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16" name="Oval 28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1517" name="Group 2845"/>
                <p:cNvGrpSpPr>
                  <a:grpSpLocks/>
                </p:cNvGrpSpPr>
                <p:nvPr/>
              </p:nvGrpSpPr>
              <p:grpSpPr bwMode="auto">
                <a:xfrm>
                  <a:off x="3274" y="3499"/>
                  <a:ext cx="160" cy="161"/>
                  <a:chOff x="609" y="2371"/>
                  <a:chExt cx="216" cy="217"/>
                </a:xfrm>
              </p:grpSpPr>
              <p:sp>
                <p:nvSpPr>
                  <p:cNvPr id="31518" name="Rectangle 2846"/>
                  <p:cNvSpPr>
                    <a:spLocks noChangeArrowheads="1"/>
                  </p:cNvSpPr>
                  <p:nvPr/>
                </p:nvSpPr>
                <p:spPr bwMode="auto">
                  <a:xfrm>
                    <a:off x="609" y="2371"/>
                    <a:ext cx="216" cy="217"/>
                  </a:xfrm>
                  <a:prstGeom prst="rect">
                    <a:avLst/>
                  </a:prstGeom>
                  <a:solidFill>
                    <a:srgbClr val="FFCC00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1519" name="Group 2847"/>
                  <p:cNvGrpSpPr>
                    <a:grpSpLocks/>
                  </p:cNvGrpSpPr>
                  <p:nvPr/>
                </p:nvGrpSpPr>
                <p:grpSpPr bwMode="auto">
                  <a:xfrm>
                    <a:off x="649" y="2411"/>
                    <a:ext cx="136" cy="137"/>
                    <a:chOff x="1677" y="2406"/>
                    <a:chExt cx="136" cy="137"/>
                  </a:xfrm>
                </p:grpSpPr>
                <p:sp>
                  <p:nvSpPr>
                    <p:cNvPr id="31520" name="Oval 28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21" name="Oval 28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22" name="Oval 28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23" name="Oval 28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1524" name="Group 2852"/>
                <p:cNvGrpSpPr>
                  <a:grpSpLocks/>
                </p:cNvGrpSpPr>
                <p:nvPr/>
              </p:nvGrpSpPr>
              <p:grpSpPr bwMode="auto">
                <a:xfrm>
                  <a:off x="3274" y="3677"/>
                  <a:ext cx="160" cy="161"/>
                  <a:chOff x="609" y="2371"/>
                  <a:chExt cx="216" cy="217"/>
                </a:xfrm>
              </p:grpSpPr>
              <p:sp>
                <p:nvSpPr>
                  <p:cNvPr id="31525" name="Rectangle 2853"/>
                  <p:cNvSpPr>
                    <a:spLocks noChangeArrowheads="1"/>
                  </p:cNvSpPr>
                  <p:nvPr/>
                </p:nvSpPr>
                <p:spPr bwMode="auto">
                  <a:xfrm>
                    <a:off x="609" y="2371"/>
                    <a:ext cx="216" cy="217"/>
                  </a:xfrm>
                  <a:prstGeom prst="rect">
                    <a:avLst/>
                  </a:prstGeom>
                  <a:solidFill>
                    <a:srgbClr val="FFCC00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1526" name="Group 2854"/>
                  <p:cNvGrpSpPr>
                    <a:grpSpLocks/>
                  </p:cNvGrpSpPr>
                  <p:nvPr/>
                </p:nvGrpSpPr>
                <p:grpSpPr bwMode="auto">
                  <a:xfrm>
                    <a:off x="649" y="2411"/>
                    <a:ext cx="136" cy="137"/>
                    <a:chOff x="1677" y="2406"/>
                    <a:chExt cx="136" cy="137"/>
                  </a:xfrm>
                </p:grpSpPr>
                <p:sp>
                  <p:nvSpPr>
                    <p:cNvPr id="31527" name="Oval 28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28" name="Oval 28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29" name="Oval 28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30" name="Oval 28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1531" name="Group 2859"/>
                <p:cNvGrpSpPr>
                  <a:grpSpLocks/>
                </p:cNvGrpSpPr>
                <p:nvPr/>
              </p:nvGrpSpPr>
              <p:grpSpPr bwMode="auto">
                <a:xfrm>
                  <a:off x="3451" y="3499"/>
                  <a:ext cx="160" cy="161"/>
                  <a:chOff x="609" y="2371"/>
                  <a:chExt cx="216" cy="217"/>
                </a:xfrm>
              </p:grpSpPr>
              <p:sp>
                <p:nvSpPr>
                  <p:cNvPr id="31532" name="Rectangle 2860"/>
                  <p:cNvSpPr>
                    <a:spLocks noChangeArrowheads="1"/>
                  </p:cNvSpPr>
                  <p:nvPr/>
                </p:nvSpPr>
                <p:spPr bwMode="auto">
                  <a:xfrm>
                    <a:off x="609" y="2371"/>
                    <a:ext cx="216" cy="217"/>
                  </a:xfrm>
                  <a:prstGeom prst="rect">
                    <a:avLst/>
                  </a:prstGeom>
                  <a:solidFill>
                    <a:srgbClr val="FFCC00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1533" name="Group 2861"/>
                  <p:cNvGrpSpPr>
                    <a:grpSpLocks/>
                  </p:cNvGrpSpPr>
                  <p:nvPr/>
                </p:nvGrpSpPr>
                <p:grpSpPr bwMode="auto">
                  <a:xfrm>
                    <a:off x="649" y="2411"/>
                    <a:ext cx="136" cy="137"/>
                    <a:chOff x="1677" y="2406"/>
                    <a:chExt cx="136" cy="137"/>
                  </a:xfrm>
                </p:grpSpPr>
                <p:sp>
                  <p:nvSpPr>
                    <p:cNvPr id="31534" name="Oval 28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35" name="Oval 28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36" name="Oval 28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37" name="Oval 28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1538" name="Group 2866"/>
                <p:cNvGrpSpPr>
                  <a:grpSpLocks/>
                </p:cNvGrpSpPr>
                <p:nvPr/>
              </p:nvGrpSpPr>
              <p:grpSpPr bwMode="auto">
                <a:xfrm>
                  <a:off x="3451" y="3677"/>
                  <a:ext cx="160" cy="161"/>
                  <a:chOff x="609" y="2371"/>
                  <a:chExt cx="216" cy="217"/>
                </a:xfrm>
              </p:grpSpPr>
              <p:sp>
                <p:nvSpPr>
                  <p:cNvPr id="31539" name="Rectangle 2867"/>
                  <p:cNvSpPr>
                    <a:spLocks noChangeArrowheads="1"/>
                  </p:cNvSpPr>
                  <p:nvPr/>
                </p:nvSpPr>
                <p:spPr bwMode="auto">
                  <a:xfrm>
                    <a:off x="609" y="2371"/>
                    <a:ext cx="216" cy="217"/>
                  </a:xfrm>
                  <a:prstGeom prst="rect">
                    <a:avLst/>
                  </a:prstGeom>
                  <a:solidFill>
                    <a:srgbClr val="FFCC00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1540" name="Group 2868"/>
                  <p:cNvGrpSpPr>
                    <a:grpSpLocks/>
                  </p:cNvGrpSpPr>
                  <p:nvPr/>
                </p:nvGrpSpPr>
                <p:grpSpPr bwMode="auto">
                  <a:xfrm>
                    <a:off x="649" y="2411"/>
                    <a:ext cx="136" cy="137"/>
                    <a:chOff x="1677" y="2406"/>
                    <a:chExt cx="136" cy="137"/>
                  </a:xfrm>
                </p:grpSpPr>
                <p:sp>
                  <p:nvSpPr>
                    <p:cNvPr id="31541" name="Oval 28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42" name="Oval 28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43" name="Oval 28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44" name="Oval 28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1545" name="Group 2873"/>
                <p:cNvGrpSpPr>
                  <a:grpSpLocks/>
                </p:cNvGrpSpPr>
                <p:nvPr/>
              </p:nvGrpSpPr>
              <p:grpSpPr bwMode="auto">
                <a:xfrm>
                  <a:off x="3628" y="3143"/>
                  <a:ext cx="160" cy="161"/>
                  <a:chOff x="609" y="2371"/>
                  <a:chExt cx="216" cy="217"/>
                </a:xfrm>
              </p:grpSpPr>
              <p:sp>
                <p:nvSpPr>
                  <p:cNvPr id="31546" name="Rectangle 2874"/>
                  <p:cNvSpPr>
                    <a:spLocks noChangeArrowheads="1"/>
                  </p:cNvSpPr>
                  <p:nvPr/>
                </p:nvSpPr>
                <p:spPr bwMode="auto">
                  <a:xfrm>
                    <a:off x="609" y="2371"/>
                    <a:ext cx="216" cy="217"/>
                  </a:xfrm>
                  <a:prstGeom prst="rect">
                    <a:avLst/>
                  </a:prstGeom>
                  <a:solidFill>
                    <a:srgbClr val="FFCC00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1547" name="Group 2875"/>
                  <p:cNvGrpSpPr>
                    <a:grpSpLocks/>
                  </p:cNvGrpSpPr>
                  <p:nvPr/>
                </p:nvGrpSpPr>
                <p:grpSpPr bwMode="auto">
                  <a:xfrm>
                    <a:off x="649" y="2411"/>
                    <a:ext cx="136" cy="137"/>
                    <a:chOff x="1677" y="2406"/>
                    <a:chExt cx="136" cy="137"/>
                  </a:xfrm>
                </p:grpSpPr>
                <p:sp>
                  <p:nvSpPr>
                    <p:cNvPr id="31548" name="Oval 28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49" name="Oval 28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50" name="Oval 28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51" name="Oval 28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1552" name="Group 2880"/>
                <p:cNvGrpSpPr>
                  <a:grpSpLocks/>
                </p:cNvGrpSpPr>
                <p:nvPr/>
              </p:nvGrpSpPr>
              <p:grpSpPr bwMode="auto">
                <a:xfrm>
                  <a:off x="3628" y="3321"/>
                  <a:ext cx="160" cy="161"/>
                  <a:chOff x="609" y="2371"/>
                  <a:chExt cx="216" cy="217"/>
                </a:xfrm>
              </p:grpSpPr>
              <p:sp>
                <p:nvSpPr>
                  <p:cNvPr id="31553" name="Rectangle 2881"/>
                  <p:cNvSpPr>
                    <a:spLocks noChangeArrowheads="1"/>
                  </p:cNvSpPr>
                  <p:nvPr/>
                </p:nvSpPr>
                <p:spPr bwMode="auto">
                  <a:xfrm>
                    <a:off x="609" y="2371"/>
                    <a:ext cx="216" cy="217"/>
                  </a:xfrm>
                  <a:prstGeom prst="rect">
                    <a:avLst/>
                  </a:prstGeom>
                  <a:solidFill>
                    <a:srgbClr val="FFCC00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1554" name="Group 2882"/>
                  <p:cNvGrpSpPr>
                    <a:grpSpLocks/>
                  </p:cNvGrpSpPr>
                  <p:nvPr/>
                </p:nvGrpSpPr>
                <p:grpSpPr bwMode="auto">
                  <a:xfrm>
                    <a:off x="649" y="2411"/>
                    <a:ext cx="136" cy="137"/>
                    <a:chOff x="1677" y="2406"/>
                    <a:chExt cx="136" cy="137"/>
                  </a:xfrm>
                </p:grpSpPr>
                <p:sp>
                  <p:nvSpPr>
                    <p:cNvPr id="31555" name="Oval 28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56" name="Oval 28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57" name="Oval 28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58" name="Oval 28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1559" name="Group 2887"/>
                <p:cNvGrpSpPr>
                  <a:grpSpLocks/>
                </p:cNvGrpSpPr>
                <p:nvPr/>
              </p:nvGrpSpPr>
              <p:grpSpPr bwMode="auto">
                <a:xfrm>
                  <a:off x="3628" y="3499"/>
                  <a:ext cx="160" cy="161"/>
                  <a:chOff x="609" y="2371"/>
                  <a:chExt cx="216" cy="217"/>
                </a:xfrm>
              </p:grpSpPr>
              <p:sp>
                <p:nvSpPr>
                  <p:cNvPr id="31560" name="Rectangle 2888"/>
                  <p:cNvSpPr>
                    <a:spLocks noChangeArrowheads="1"/>
                  </p:cNvSpPr>
                  <p:nvPr/>
                </p:nvSpPr>
                <p:spPr bwMode="auto">
                  <a:xfrm>
                    <a:off x="609" y="2371"/>
                    <a:ext cx="216" cy="217"/>
                  </a:xfrm>
                  <a:prstGeom prst="rect">
                    <a:avLst/>
                  </a:prstGeom>
                  <a:solidFill>
                    <a:srgbClr val="FFCC00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1561" name="Group 2889"/>
                  <p:cNvGrpSpPr>
                    <a:grpSpLocks/>
                  </p:cNvGrpSpPr>
                  <p:nvPr/>
                </p:nvGrpSpPr>
                <p:grpSpPr bwMode="auto">
                  <a:xfrm>
                    <a:off x="649" y="2411"/>
                    <a:ext cx="136" cy="137"/>
                    <a:chOff x="1677" y="2406"/>
                    <a:chExt cx="136" cy="137"/>
                  </a:xfrm>
                </p:grpSpPr>
                <p:sp>
                  <p:nvSpPr>
                    <p:cNvPr id="31562" name="Oval 28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63" name="Oval 28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64" name="Oval 28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65" name="Oval 28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1566" name="Group 2894"/>
                <p:cNvGrpSpPr>
                  <a:grpSpLocks/>
                </p:cNvGrpSpPr>
                <p:nvPr/>
              </p:nvGrpSpPr>
              <p:grpSpPr bwMode="auto">
                <a:xfrm>
                  <a:off x="3628" y="3677"/>
                  <a:ext cx="160" cy="161"/>
                  <a:chOff x="609" y="2371"/>
                  <a:chExt cx="216" cy="217"/>
                </a:xfrm>
              </p:grpSpPr>
              <p:sp>
                <p:nvSpPr>
                  <p:cNvPr id="31567" name="Rectangle 2895"/>
                  <p:cNvSpPr>
                    <a:spLocks noChangeArrowheads="1"/>
                  </p:cNvSpPr>
                  <p:nvPr/>
                </p:nvSpPr>
                <p:spPr bwMode="auto">
                  <a:xfrm>
                    <a:off x="609" y="2371"/>
                    <a:ext cx="216" cy="217"/>
                  </a:xfrm>
                  <a:prstGeom prst="rect">
                    <a:avLst/>
                  </a:prstGeom>
                  <a:solidFill>
                    <a:srgbClr val="FFCC00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1568" name="Group 2896"/>
                  <p:cNvGrpSpPr>
                    <a:grpSpLocks/>
                  </p:cNvGrpSpPr>
                  <p:nvPr/>
                </p:nvGrpSpPr>
                <p:grpSpPr bwMode="auto">
                  <a:xfrm>
                    <a:off x="649" y="2411"/>
                    <a:ext cx="136" cy="137"/>
                    <a:chOff x="1677" y="2406"/>
                    <a:chExt cx="136" cy="137"/>
                  </a:xfrm>
                </p:grpSpPr>
                <p:sp>
                  <p:nvSpPr>
                    <p:cNvPr id="31569" name="Oval 28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70" name="Oval 28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71" name="Oval 28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72" name="Oval 29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1573" name="Group 2901"/>
                <p:cNvGrpSpPr>
                  <a:grpSpLocks/>
                </p:cNvGrpSpPr>
                <p:nvPr/>
              </p:nvGrpSpPr>
              <p:grpSpPr bwMode="auto">
                <a:xfrm>
                  <a:off x="3805" y="2609"/>
                  <a:ext cx="160" cy="161"/>
                  <a:chOff x="609" y="2371"/>
                  <a:chExt cx="216" cy="217"/>
                </a:xfrm>
              </p:grpSpPr>
              <p:sp>
                <p:nvSpPr>
                  <p:cNvPr id="31574" name="Rectangle 2902"/>
                  <p:cNvSpPr>
                    <a:spLocks noChangeArrowheads="1"/>
                  </p:cNvSpPr>
                  <p:nvPr/>
                </p:nvSpPr>
                <p:spPr bwMode="auto">
                  <a:xfrm>
                    <a:off x="609" y="2371"/>
                    <a:ext cx="216" cy="217"/>
                  </a:xfrm>
                  <a:prstGeom prst="rect">
                    <a:avLst/>
                  </a:prstGeom>
                  <a:solidFill>
                    <a:srgbClr val="FFCC00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1575" name="Group 2903"/>
                  <p:cNvGrpSpPr>
                    <a:grpSpLocks/>
                  </p:cNvGrpSpPr>
                  <p:nvPr/>
                </p:nvGrpSpPr>
                <p:grpSpPr bwMode="auto">
                  <a:xfrm>
                    <a:off x="649" y="2411"/>
                    <a:ext cx="136" cy="137"/>
                    <a:chOff x="1677" y="2406"/>
                    <a:chExt cx="136" cy="137"/>
                  </a:xfrm>
                </p:grpSpPr>
                <p:sp>
                  <p:nvSpPr>
                    <p:cNvPr id="31576" name="Oval 29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77" name="Oval 29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78" name="Oval 29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79" name="Oval 29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1580" name="Group 2908"/>
                <p:cNvGrpSpPr>
                  <a:grpSpLocks/>
                </p:cNvGrpSpPr>
                <p:nvPr/>
              </p:nvGrpSpPr>
              <p:grpSpPr bwMode="auto">
                <a:xfrm>
                  <a:off x="3805" y="2787"/>
                  <a:ext cx="160" cy="161"/>
                  <a:chOff x="609" y="2371"/>
                  <a:chExt cx="216" cy="217"/>
                </a:xfrm>
              </p:grpSpPr>
              <p:sp>
                <p:nvSpPr>
                  <p:cNvPr id="31581" name="Rectangle 2909"/>
                  <p:cNvSpPr>
                    <a:spLocks noChangeArrowheads="1"/>
                  </p:cNvSpPr>
                  <p:nvPr/>
                </p:nvSpPr>
                <p:spPr bwMode="auto">
                  <a:xfrm>
                    <a:off x="609" y="2371"/>
                    <a:ext cx="216" cy="217"/>
                  </a:xfrm>
                  <a:prstGeom prst="rect">
                    <a:avLst/>
                  </a:prstGeom>
                  <a:solidFill>
                    <a:srgbClr val="FFCC00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1582" name="Group 2910"/>
                  <p:cNvGrpSpPr>
                    <a:grpSpLocks/>
                  </p:cNvGrpSpPr>
                  <p:nvPr/>
                </p:nvGrpSpPr>
                <p:grpSpPr bwMode="auto">
                  <a:xfrm>
                    <a:off x="649" y="2411"/>
                    <a:ext cx="136" cy="137"/>
                    <a:chOff x="1677" y="2406"/>
                    <a:chExt cx="136" cy="137"/>
                  </a:xfrm>
                </p:grpSpPr>
                <p:sp>
                  <p:nvSpPr>
                    <p:cNvPr id="31583" name="Oval 29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84" name="Oval 29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85" name="Oval 29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86" name="Oval 29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1587" name="Group 2915"/>
                <p:cNvGrpSpPr>
                  <a:grpSpLocks/>
                </p:cNvGrpSpPr>
                <p:nvPr/>
              </p:nvGrpSpPr>
              <p:grpSpPr bwMode="auto">
                <a:xfrm>
                  <a:off x="3805" y="2965"/>
                  <a:ext cx="160" cy="161"/>
                  <a:chOff x="609" y="2371"/>
                  <a:chExt cx="216" cy="217"/>
                </a:xfrm>
              </p:grpSpPr>
              <p:sp>
                <p:nvSpPr>
                  <p:cNvPr id="31588" name="Rectangle 2916"/>
                  <p:cNvSpPr>
                    <a:spLocks noChangeArrowheads="1"/>
                  </p:cNvSpPr>
                  <p:nvPr/>
                </p:nvSpPr>
                <p:spPr bwMode="auto">
                  <a:xfrm>
                    <a:off x="609" y="2371"/>
                    <a:ext cx="216" cy="217"/>
                  </a:xfrm>
                  <a:prstGeom prst="rect">
                    <a:avLst/>
                  </a:prstGeom>
                  <a:solidFill>
                    <a:srgbClr val="FFCC00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1589" name="Group 2917"/>
                  <p:cNvGrpSpPr>
                    <a:grpSpLocks/>
                  </p:cNvGrpSpPr>
                  <p:nvPr/>
                </p:nvGrpSpPr>
                <p:grpSpPr bwMode="auto">
                  <a:xfrm>
                    <a:off x="649" y="2411"/>
                    <a:ext cx="136" cy="137"/>
                    <a:chOff x="1677" y="2406"/>
                    <a:chExt cx="136" cy="137"/>
                  </a:xfrm>
                </p:grpSpPr>
                <p:sp>
                  <p:nvSpPr>
                    <p:cNvPr id="31590" name="Oval 29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91" name="Oval 29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92" name="Oval 29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93" name="Oval 29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1594" name="Group 2922"/>
                <p:cNvGrpSpPr>
                  <a:grpSpLocks/>
                </p:cNvGrpSpPr>
                <p:nvPr/>
              </p:nvGrpSpPr>
              <p:grpSpPr bwMode="auto">
                <a:xfrm>
                  <a:off x="3982" y="2609"/>
                  <a:ext cx="160" cy="161"/>
                  <a:chOff x="609" y="2371"/>
                  <a:chExt cx="216" cy="217"/>
                </a:xfrm>
              </p:grpSpPr>
              <p:sp>
                <p:nvSpPr>
                  <p:cNvPr id="31595" name="Rectangle 2923"/>
                  <p:cNvSpPr>
                    <a:spLocks noChangeArrowheads="1"/>
                  </p:cNvSpPr>
                  <p:nvPr/>
                </p:nvSpPr>
                <p:spPr bwMode="auto">
                  <a:xfrm>
                    <a:off x="609" y="2371"/>
                    <a:ext cx="216" cy="217"/>
                  </a:xfrm>
                  <a:prstGeom prst="rect">
                    <a:avLst/>
                  </a:prstGeom>
                  <a:solidFill>
                    <a:srgbClr val="FFCC00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1596" name="Group 2924"/>
                  <p:cNvGrpSpPr>
                    <a:grpSpLocks/>
                  </p:cNvGrpSpPr>
                  <p:nvPr/>
                </p:nvGrpSpPr>
                <p:grpSpPr bwMode="auto">
                  <a:xfrm>
                    <a:off x="649" y="2411"/>
                    <a:ext cx="136" cy="137"/>
                    <a:chOff x="1677" y="2406"/>
                    <a:chExt cx="136" cy="137"/>
                  </a:xfrm>
                </p:grpSpPr>
                <p:sp>
                  <p:nvSpPr>
                    <p:cNvPr id="31597" name="Oval 29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98" name="Oval 29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99" name="Oval 29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00" name="Oval 29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1601" name="Group 2929"/>
                <p:cNvGrpSpPr>
                  <a:grpSpLocks/>
                </p:cNvGrpSpPr>
                <p:nvPr/>
              </p:nvGrpSpPr>
              <p:grpSpPr bwMode="auto">
                <a:xfrm>
                  <a:off x="3982" y="2787"/>
                  <a:ext cx="160" cy="161"/>
                  <a:chOff x="609" y="2371"/>
                  <a:chExt cx="216" cy="217"/>
                </a:xfrm>
              </p:grpSpPr>
              <p:sp>
                <p:nvSpPr>
                  <p:cNvPr id="31602" name="Rectangle 2930"/>
                  <p:cNvSpPr>
                    <a:spLocks noChangeArrowheads="1"/>
                  </p:cNvSpPr>
                  <p:nvPr/>
                </p:nvSpPr>
                <p:spPr bwMode="auto">
                  <a:xfrm>
                    <a:off x="609" y="2371"/>
                    <a:ext cx="216" cy="217"/>
                  </a:xfrm>
                  <a:prstGeom prst="rect">
                    <a:avLst/>
                  </a:prstGeom>
                  <a:solidFill>
                    <a:srgbClr val="FFCC00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1603" name="Group 2931"/>
                  <p:cNvGrpSpPr>
                    <a:grpSpLocks/>
                  </p:cNvGrpSpPr>
                  <p:nvPr/>
                </p:nvGrpSpPr>
                <p:grpSpPr bwMode="auto">
                  <a:xfrm>
                    <a:off x="649" y="2411"/>
                    <a:ext cx="136" cy="137"/>
                    <a:chOff x="1677" y="2406"/>
                    <a:chExt cx="136" cy="137"/>
                  </a:xfrm>
                </p:grpSpPr>
                <p:sp>
                  <p:nvSpPr>
                    <p:cNvPr id="31604" name="Oval 29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05" name="Oval 29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06" name="Oval 29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07" name="Oval 29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1608" name="Group 2936"/>
                <p:cNvGrpSpPr>
                  <a:grpSpLocks/>
                </p:cNvGrpSpPr>
                <p:nvPr/>
              </p:nvGrpSpPr>
              <p:grpSpPr bwMode="auto">
                <a:xfrm>
                  <a:off x="3982" y="2965"/>
                  <a:ext cx="160" cy="161"/>
                  <a:chOff x="609" y="2371"/>
                  <a:chExt cx="216" cy="217"/>
                </a:xfrm>
              </p:grpSpPr>
              <p:sp>
                <p:nvSpPr>
                  <p:cNvPr id="31609" name="Rectangle 2937"/>
                  <p:cNvSpPr>
                    <a:spLocks noChangeArrowheads="1"/>
                  </p:cNvSpPr>
                  <p:nvPr/>
                </p:nvSpPr>
                <p:spPr bwMode="auto">
                  <a:xfrm>
                    <a:off x="609" y="2371"/>
                    <a:ext cx="216" cy="217"/>
                  </a:xfrm>
                  <a:prstGeom prst="rect">
                    <a:avLst/>
                  </a:prstGeom>
                  <a:solidFill>
                    <a:srgbClr val="FFCC00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1610" name="Group 2938"/>
                  <p:cNvGrpSpPr>
                    <a:grpSpLocks/>
                  </p:cNvGrpSpPr>
                  <p:nvPr/>
                </p:nvGrpSpPr>
                <p:grpSpPr bwMode="auto">
                  <a:xfrm>
                    <a:off x="649" y="2411"/>
                    <a:ext cx="136" cy="137"/>
                    <a:chOff x="1677" y="2406"/>
                    <a:chExt cx="136" cy="137"/>
                  </a:xfrm>
                </p:grpSpPr>
                <p:sp>
                  <p:nvSpPr>
                    <p:cNvPr id="31611" name="Oval 29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12" name="Oval 29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13" name="Oval 29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14" name="Oval 29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1615" name="Group 2943"/>
                <p:cNvGrpSpPr>
                  <a:grpSpLocks/>
                </p:cNvGrpSpPr>
                <p:nvPr/>
              </p:nvGrpSpPr>
              <p:grpSpPr bwMode="auto">
                <a:xfrm>
                  <a:off x="3805" y="3143"/>
                  <a:ext cx="160" cy="161"/>
                  <a:chOff x="609" y="2371"/>
                  <a:chExt cx="216" cy="217"/>
                </a:xfrm>
              </p:grpSpPr>
              <p:sp>
                <p:nvSpPr>
                  <p:cNvPr id="31616" name="Rectangle 2944"/>
                  <p:cNvSpPr>
                    <a:spLocks noChangeArrowheads="1"/>
                  </p:cNvSpPr>
                  <p:nvPr/>
                </p:nvSpPr>
                <p:spPr bwMode="auto">
                  <a:xfrm>
                    <a:off x="609" y="2371"/>
                    <a:ext cx="216" cy="217"/>
                  </a:xfrm>
                  <a:prstGeom prst="rect">
                    <a:avLst/>
                  </a:prstGeom>
                  <a:solidFill>
                    <a:srgbClr val="FFCC00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1617" name="Group 2945"/>
                  <p:cNvGrpSpPr>
                    <a:grpSpLocks/>
                  </p:cNvGrpSpPr>
                  <p:nvPr/>
                </p:nvGrpSpPr>
                <p:grpSpPr bwMode="auto">
                  <a:xfrm>
                    <a:off x="649" y="2411"/>
                    <a:ext cx="136" cy="137"/>
                    <a:chOff x="1677" y="2406"/>
                    <a:chExt cx="136" cy="137"/>
                  </a:xfrm>
                </p:grpSpPr>
                <p:sp>
                  <p:nvSpPr>
                    <p:cNvPr id="31618" name="Oval 29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19" name="Oval 29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20" name="Oval 29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21" name="Oval 29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1622" name="Group 2950"/>
                <p:cNvGrpSpPr>
                  <a:grpSpLocks/>
                </p:cNvGrpSpPr>
                <p:nvPr/>
              </p:nvGrpSpPr>
              <p:grpSpPr bwMode="auto">
                <a:xfrm>
                  <a:off x="3805" y="3321"/>
                  <a:ext cx="160" cy="161"/>
                  <a:chOff x="609" y="2371"/>
                  <a:chExt cx="216" cy="217"/>
                </a:xfrm>
              </p:grpSpPr>
              <p:sp>
                <p:nvSpPr>
                  <p:cNvPr id="31623" name="Rectangle 2951"/>
                  <p:cNvSpPr>
                    <a:spLocks noChangeArrowheads="1"/>
                  </p:cNvSpPr>
                  <p:nvPr/>
                </p:nvSpPr>
                <p:spPr bwMode="auto">
                  <a:xfrm>
                    <a:off x="609" y="2371"/>
                    <a:ext cx="216" cy="217"/>
                  </a:xfrm>
                  <a:prstGeom prst="rect">
                    <a:avLst/>
                  </a:prstGeom>
                  <a:solidFill>
                    <a:srgbClr val="FFCC00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1624" name="Group 2952"/>
                  <p:cNvGrpSpPr>
                    <a:grpSpLocks/>
                  </p:cNvGrpSpPr>
                  <p:nvPr/>
                </p:nvGrpSpPr>
                <p:grpSpPr bwMode="auto">
                  <a:xfrm>
                    <a:off x="649" y="2411"/>
                    <a:ext cx="136" cy="137"/>
                    <a:chOff x="1677" y="2406"/>
                    <a:chExt cx="136" cy="137"/>
                  </a:xfrm>
                </p:grpSpPr>
                <p:sp>
                  <p:nvSpPr>
                    <p:cNvPr id="31625" name="Oval 29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26" name="Oval 29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27" name="Oval 29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28" name="Oval 29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1629" name="Group 2957"/>
                <p:cNvGrpSpPr>
                  <a:grpSpLocks/>
                </p:cNvGrpSpPr>
                <p:nvPr/>
              </p:nvGrpSpPr>
              <p:grpSpPr bwMode="auto">
                <a:xfrm>
                  <a:off x="3805" y="3499"/>
                  <a:ext cx="160" cy="161"/>
                  <a:chOff x="609" y="2371"/>
                  <a:chExt cx="216" cy="217"/>
                </a:xfrm>
              </p:grpSpPr>
              <p:sp>
                <p:nvSpPr>
                  <p:cNvPr id="31630" name="Rectangle 2958"/>
                  <p:cNvSpPr>
                    <a:spLocks noChangeArrowheads="1"/>
                  </p:cNvSpPr>
                  <p:nvPr/>
                </p:nvSpPr>
                <p:spPr bwMode="auto">
                  <a:xfrm>
                    <a:off x="609" y="2371"/>
                    <a:ext cx="216" cy="217"/>
                  </a:xfrm>
                  <a:prstGeom prst="rect">
                    <a:avLst/>
                  </a:prstGeom>
                  <a:solidFill>
                    <a:srgbClr val="FFCC00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1631" name="Group 2959"/>
                  <p:cNvGrpSpPr>
                    <a:grpSpLocks/>
                  </p:cNvGrpSpPr>
                  <p:nvPr/>
                </p:nvGrpSpPr>
                <p:grpSpPr bwMode="auto">
                  <a:xfrm>
                    <a:off x="649" y="2411"/>
                    <a:ext cx="136" cy="137"/>
                    <a:chOff x="1677" y="2406"/>
                    <a:chExt cx="136" cy="137"/>
                  </a:xfrm>
                </p:grpSpPr>
                <p:sp>
                  <p:nvSpPr>
                    <p:cNvPr id="31632" name="Oval 29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33" name="Oval 29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34" name="Oval 29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35" name="Oval 29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1636" name="Group 2964"/>
                <p:cNvGrpSpPr>
                  <a:grpSpLocks/>
                </p:cNvGrpSpPr>
                <p:nvPr/>
              </p:nvGrpSpPr>
              <p:grpSpPr bwMode="auto">
                <a:xfrm>
                  <a:off x="3805" y="3677"/>
                  <a:ext cx="160" cy="161"/>
                  <a:chOff x="609" y="2371"/>
                  <a:chExt cx="216" cy="217"/>
                </a:xfrm>
              </p:grpSpPr>
              <p:sp>
                <p:nvSpPr>
                  <p:cNvPr id="31637" name="Rectangle 2965"/>
                  <p:cNvSpPr>
                    <a:spLocks noChangeArrowheads="1"/>
                  </p:cNvSpPr>
                  <p:nvPr/>
                </p:nvSpPr>
                <p:spPr bwMode="auto">
                  <a:xfrm>
                    <a:off x="609" y="2371"/>
                    <a:ext cx="216" cy="217"/>
                  </a:xfrm>
                  <a:prstGeom prst="rect">
                    <a:avLst/>
                  </a:prstGeom>
                  <a:solidFill>
                    <a:srgbClr val="FFCC00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1638" name="Group 2966"/>
                  <p:cNvGrpSpPr>
                    <a:grpSpLocks/>
                  </p:cNvGrpSpPr>
                  <p:nvPr/>
                </p:nvGrpSpPr>
                <p:grpSpPr bwMode="auto">
                  <a:xfrm>
                    <a:off x="649" y="2411"/>
                    <a:ext cx="136" cy="137"/>
                    <a:chOff x="1677" y="2406"/>
                    <a:chExt cx="136" cy="137"/>
                  </a:xfrm>
                </p:grpSpPr>
                <p:sp>
                  <p:nvSpPr>
                    <p:cNvPr id="31639" name="Oval 29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40" name="Oval 29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41" name="Oval 29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42" name="Oval 29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1643" name="Group 2971"/>
                <p:cNvGrpSpPr>
                  <a:grpSpLocks/>
                </p:cNvGrpSpPr>
                <p:nvPr/>
              </p:nvGrpSpPr>
              <p:grpSpPr bwMode="auto">
                <a:xfrm>
                  <a:off x="3982" y="3143"/>
                  <a:ext cx="160" cy="161"/>
                  <a:chOff x="609" y="2371"/>
                  <a:chExt cx="216" cy="217"/>
                </a:xfrm>
              </p:grpSpPr>
              <p:sp>
                <p:nvSpPr>
                  <p:cNvPr id="31644" name="Rectangle 2972"/>
                  <p:cNvSpPr>
                    <a:spLocks noChangeArrowheads="1"/>
                  </p:cNvSpPr>
                  <p:nvPr/>
                </p:nvSpPr>
                <p:spPr bwMode="auto">
                  <a:xfrm>
                    <a:off x="609" y="2371"/>
                    <a:ext cx="216" cy="217"/>
                  </a:xfrm>
                  <a:prstGeom prst="rect">
                    <a:avLst/>
                  </a:prstGeom>
                  <a:solidFill>
                    <a:srgbClr val="FFCC00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1645" name="Group 2973"/>
                  <p:cNvGrpSpPr>
                    <a:grpSpLocks/>
                  </p:cNvGrpSpPr>
                  <p:nvPr/>
                </p:nvGrpSpPr>
                <p:grpSpPr bwMode="auto">
                  <a:xfrm>
                    <a:off x="649" y="2411"/>
                    <a:ext cx="136" cy="137"/>
                    <a:chOff x="1677" y="2406"/>
                    <a:chExt cx="136" cy="137"/>
                  </a:xfrm>
                </p:grpSpPr>
                <p:sp>
                  <p:nvSpPr>
                    <p:cNvPr id="31646" name="Oval 29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47" name="Oval 29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48" name="Oval 29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49" name="Oval 29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1650" name="Group 2978"/>
                <p:cNvGrpSpPr>
                  <a:grpSpLocks/>
                </p:cNvGrpSpPr>
                <p:nvPr/>
              </p:nvGrpSpPr>
              <p:grpSpPr bwMode="auto">
                <a:xfrm>
                  <a:off x="3982" y="3321"/>
                  <a:ext cx="160" cy="161"/>
                  <a:chOff x="609" y="2371"/>
                  <a:chExt cx="216" cy="217"/>
                </a:xfrm>
              </p:grpSpPr>
              <p:sp>
                <p:nvSpPr>
                  <p:cNvPr id="31651" name="Rectangle 2979"/>
                  <p:cNvSpPr>
                    <a:spLocks noChangeArrowheads="1"/>
                  </p:cNvSpPr>
                  <p:nvPr/>
                </p:nvSpPr>
                <p:spPr bwMode="auto">
                  <a:xfrm>
                    <a:off x="609" y="2371"/>
                    <a:ext cx="216" cy="217"/>
                  </a:xfrm>
                  <a:prstGeom prst="rect">
                    <a:avLst/>
                  </a:prstGeom>
                  <a:solidFill>
                    <a:srgbClr val="FFCC00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1652" name="Group 2980"/>
                  <p:cNvGrpSpPr>
                    <a:grpSpLocks/>
                  </p:cNvGrpSpPr>
                  <p:nvPr/>
                </p:nvGrpSpPr>
                <p:grpSpPr bwMode="auto">
                  <a:xfrm>
                    <a:off x="649" y="2411"/>
                    <a:ext cx="136" cy="137"/>
                    <a:chOff x="1677" y="2406"/>
                    <a:chExt cx="136" cy="137"/>
                  </a:xfrm>
                </p:grpSpPr>
                <p:sp>
                  <p:nvSpPr>
                    <p:cNvPr id="31653" name="Oval 29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54" name="Oval 29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55" name="Oval 29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56" name="Oval 29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1657" name="Group 2985"/>
                <p:cNvGrpSpPr>
                  <a:grpSpLocks/>
                </p:cNvGrpSpPr>
                <p:nvPr/>
              </p:nvGrpSpPr>
              <p:grpSpPr bwMode="auto">
                <a:xfrm>
                  <a:off x="3982" y="3499"/>
                  <a:ext cx="160" cy="161"/>
                  <a:chOff x="609" y="2371"/>
                  <a:chExt cx="216" cy="217"/>
                </a:xfrm>
              </p:grpSpPr>
              <p:sp>
                <p:nvSpPr>
                  <p:cNvPr id="31658" name="Rectangle 2986"/>
                  <p:cNvSpPr>
                    <a:spLocks noChangeArrowheads="1"/>
                  </p:cNvSpPr>
                  <p:nvPr/>
                </p:nvSpPr>
                <p:spPr bwMode="auto">
                  <a:xfrm>
                    <a:off x="609" y="2371"/>
                    <a:ext cx="216" cy="217"/>
                  </a:xfrm>
                  <a:prstGeom prst="rect">
                    <a:avLst/>
                  </a:prstGeom>
                  <a:solidFill>
                    <a:srgbClr val="FFCC00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1659" name="Group 2987"/>
                  <p:cNvGrpSpPr>
                    <a:grpSpLocks/>
                  </p:cNvGrpSpPr>
                  <p:nvPr/>
                </p:nvGrpSpPr>
                <p:grpSpPr bwMode="auto">
                  <a:xfrm>
                    <a:off x="649" y="2411"/>
                    <a:ext cx="136" cy="137"/>
                    <a:chOff x="1677" y="2406"/>
                    <a:chExt cx="136" cy="137"/>
                  </a:xfrm>
                </p:grpSpPr>
                <p:sp>
                  <p:nvSpPr>
                    <p:cNvPr id="31660" name="Oval 29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61" name="Oval 29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62" name="Oval 29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63" name="Oval 29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1664" name="Group 2992"/>
                <p:cNvGrpSpPr>
                  <a:grpSpLocks/>
                </p:cNvGrpSpPr>
                <p:nvPr/>
              </p:nvGrpSpPr>
              <p:grpSpPr bwMode="auto">
                <a:xfrm>
                  <a:off x="3982" y="3677"/>
                  <a:ext cx="160" cy="161"/>
                  <a:chOff x="609" y="2371"/>
                  <a:chExt cx="216" cy="217"/>
                </a:xfrm>
              </p:grpSpPr>
              <p:sp>
                <p:nvSpPr>
                  <p:cNvPr id="31665" name="Rectangle 2993"/>
                  <p:cNvSpPr>
                    <a:spLocks noChangeArrowheads="1"/>
                  </p:cNvSpPr>
                  <p:nvPr/>
                </p:nvSpPr>
                <p:spPr bwMode="auto">
                  <a:xfrm>
                    <a:off x="609" y="2371"/>
                    <a:ext cx="216" cy="217"/>
                  </a:xfrm>
                  <a:prstGeom prst="rect">
                    <a:avLst/>
                  </a:prstGeom>
                  <a:solidFill>
                    <a:srgbClr val="FFCC00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1666" name="Group 2994"/>
                  <p:cNvGrpSpPr>
                    <a:grpSpLocks/>
                  </p:cNvGrpSpPr>
                  <p:nvPr/>
                </p:nvGrpSpPr>
                <p:grpSpPr bwMode="auto">
                  <a:xfrm>
                    <a:off x="649" y="2411"/>
                    <a:ext cx="136" cy="137"/>
                    <a:chOff x="1677" y="2406"/>
                    <a:chExt cx="136" cy="137"/>
                  </a:xfrm>
                </p:grpSpPr>
                <p:sp>
                  <p:nvSpPr>
                    <p:cNvPr id="31667" name="Oval 29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68" name="Oval 29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69" name="Oval 29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70" name="Oval 29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1671" name="Group 2999"/>
                <p:cNvGrpSpPr>
                  <a:grpSpLocks/>
                </p:cNvGrpSpPr>
                <p:nvPr/>
              </p:nvGrpSpPr>
              <p:grpSpPr bwMode="auto">
                <a:xfrm>
                  <a:off x="4159" y="2787"/>
                  <a:ext cx="160" cy="161"/>
                  <a:chOff x="609" y="2371"/>
                  <a:chExt cx="216" cy="217"/>
                </a:xfrm>
              </p:grpSpPr>
              <p:sp>
                <p:nvSpPr>
                  <p:cNvPr id="31672" name="Rectangle 3000"/>
                  <p:cNvSpPr>
                    <a:spLocks noChangeArrowheads="1"/>
                  </p:cNvSpPr>
                  <p:nvPr/>
                </p:nvSpPr>
                <p:spPr bwMode="auto">
                  <a:xfrm>
                    <a:off x="609" y="2371"/>
                    <a:ext cx="216" cy="217"/>
                  </a:xfrm>
                  <a:prstGeom prst="rect">
                    <a:avLst/>
                  </a:prstGeom>
                  <a:solidFill>
                    <a:srgbClr val="FFCC00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1673" name="Group 3001"/>
                  <p:cNvGrpSpPr>
                    <a:grpSpLocks/>
                  </p:cNvGrpSpPr>
                  <p:nvPr/>
                </p:nvGrpSpPr>
                <p:grpSpPr bwMode="auto">
                  <a:xfrm>
                    <a:off x="649" y="2411"/>
                    <a:ext cx="136" cy="137"/>
                    <a:chOff x="1677" y="2406"/>
                    <a:chExt cx="136" cy="137"/>
                  </a:xfrm>
                </p:grpSpPr>
                <p:sp>
                  <p:nvSpPr>
                    <p:cNvPr id="31674" name="Oval 30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75" name="Oval 30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76" name="Oval 30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77" name="Oval 30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1678" name="Group 3006"/>
                <p:cNvGrpSpPr>
                  <a:grpSpLocks/>
                </p:cNvGrpSpPr>
                <p:nvPr/>
              </p:nvGrpSpPr>
              <p:grpSpPr bwMode="auto">
                <a:xfrm>
                  <a:off x="4159" y="2965"/>
                  <a:ext cx="160" cy="161"/>
                  <a:chOff x="609" y="2371"/>
                  <a:chExt cx="216" cy="217"/>
                </a:xfrm>
              </p:grpSpPr>
              <p:sp>
                <p:nvSpPr>
                  <p:cNvPr id="31679" name="Rectangle 3007"/>
                  <p:cNvSpPr>
                    <a:spLocks noChangeArrowheads="1"/>
                  </p:cNvSpPr>
                  <p:nvPr/>
                </p:nvSpPr>
                <p:spPr bwMode="auto">
                  <a:xfrm>
                    <a:off x="609" y="2371"/>
                    <a:ext cx="216" cy="217"/>
                  </a:xfrm>
                  <a:prstGeom prst="rect">
                    <a:avLst/>
                  </a:prstGeom>
                  <a:solidFill>
                    <a:srgbClr val="FFCC00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1680" name="Group 3008"/>
                  <p:cNvGrpSpPr>
                    <a:grpSpLocks/>
                  </p:cNvGrpSpPr>
                  <p:nvPr/>
                </p:nvGrpSpPr>
                <p:grpSpPr bwMode="auto">
                  <a:xfrm>
                    <a:off x="649" y="2411"/>
                    <a:ext cx="136" cy="137"/>
                    <a:chOff x="1677" y="2406"/>
                    <a:chExt cx="136" cy="137"/>
                  </a:xfrm>
                </p:grpSpPr>
                <p:sp>
                  <p:nvSpPr>
                    <p:cNvPr id="31681" name="Oval 30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82" name="Oval 30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83" name="Oval 30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84" name="Oval 30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1685" name="Group 3013"/>
                <p:cNvGrpSpPr>
                  <a:grpSpLocks/>
                </p:cNvGrpSpPr>
                <p:nvPr/>
              </p:nvGrpSpPr>
              <p:grpSpPr bwMode="auto">
                <a:xfrm>
                  <a:off x="4336" y="2787"/>
                  <a:ext cx="160" cy="161"/>
                  <a:chOff x="609" y="2371"/>
                  <a:chExt cx="216" cy="217"/>
                </a:xfrm>
              </p:grpSpPr>
              <p:sp>
                <p:nvSpPr>
                  <p:cNvPr id="31686" name="Rectangle 3014"/>
                  <p:cNvSpPr>
                    <a:spLocks noChangeArrowheads="1"/>
                  </p:cNvSpPr>
                  <p:nvPr/>
                </p:nvSpPr>
                <p:spPr bwMode="auto">
                  <a:xfrm>
                    <a:off x="609" y="2371"/>
                    <a:ext cx="216" cy="217"/>
                  </a:xfrm>
                  <a:prstGeom prst="rect">
                    <a:avLst/>
                  </a:prstGeom>
                  <a:solidFill>
                    <a:srgbClr val="FFCC00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1687" name="Group 3015"/>
                  <p:cNvGrpSpPr>
                    <a:grpSpLocks/>
                  </p:cNvGrpSpPr>
                  <p:nvPr/>
                </p:nvGrpSpPr>
                <p:grpSpPr bwMode="auto">
                  <a:xfrm>
                    <a:off x="649" y="2411"/>
                    <a:ext cx="136" cy="137"/>
                    <a:chOff x="1677" y="2406"/>
                    <a:chExt cx="136" cy="137"/>
                  </a:xfrm>
                </p:grpSpPr>
                <p:sp>
                  <p:nvSpPr>
                    <p:cNvPr id="31688" name="Oval 30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89" name="Oval 30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90" name="Oval 30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91" name="Oval 30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1692" name="Group 3020"/>
                <p:cNvGrpSpPr>
                  <a:grpSpLocks/>
                </p:cNvGrpSpPr>
                <p:nvPr/>
              </p:nvGrpSpPr>
              <p:grpSpPr bwMode="auto">
                <a:xfrm>
                  <a:off x="4336" y="2965"/>
                  <a:ext cx="160" cy="161"/>
                  <a:chOff x="609" y="2371"/>
                  <a:chExt cx="216" cy="217"/>
                </a:xfrm>
              </p:grpSpPr>
              <p:sp>
                <p:nvSpPr>
                  <p:cNvPr id="31693" name="Rectangle 3021"/>
                  <p:cNvSpPr>
                    <a:spLocks noChangeArrowheads="1"/>
                  </p:cNvSpPr>
                  <p:nvPr/>
                </p:nvSpPr>
                <p:spPr bwMode="auto">
                  <a:xfrm>
                    <a:off x="609" y="2371"/>
                    <a:ext cx="216" cy="217"/>
                  </a:xfrm>
                  <a:prstGeom prst="rect">
                    <a:avLst/>
                  </a:prstGeom>
                  <a:solidFill>
                    <a:srgbClr val="FFCC00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1694" name="Group 3022"/>
                  <p:cNvGrpSpPr>
                    <a:grpSpLocks/>
                  </p:cNvGrpSpPr>
                  <p:nvPr/>
                </p:nvGrpSpPr>
                <p:grpSpPr bwMode="auto">
                  <a:xfrm>
                    <a:off x="649" y="2411"/>
                    <a:ext cx="136" cy="137"/>
                    <a:chOff x="1677" y="2406"/>
                    <a:chExt cx="136" cy="137"/>
                  </a:xfrm>
                </p:grpSpPr>
                <p:sp>
                  <p:nvSpPr>
                    <p:cNvPr id="31695" name="Oval 30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96" name="Oval 30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97" name="Oval 30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98" name="Oval 30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1699" name="Group 3027"/>
                <p:cNvGrpSpPr>
                  <a:grpSpLocks/>
                </p:cNvGrpSpPr>
                <p:nvPr/>
              </p:nvGrpSpPr>
              <p:grpSpPr bwMode="auto">
                <a:xfrm>
                  <a:off x="4159" y="3143"/>
                  <a:ext cx="160" cy="161"/>
                  <a:chOff x="609" y="2371"/>
                  <a:chExt cx="216" cy="217"/>
                </a:xfrm>
              </p:grpSpPr>
              <p:sp>
                <p:nvSpPr>
                  <p:cNvPr id="31700" name="Rectangle 3028"/>
                  <p:cNvSpPr>
                    <a:spLocks noChangeArrowheads="1"/>
                  </p:cNvSpPr>
                  <p:nvPr/>
                </p:nvSpPr>
                <p:spPr bwMode="auto">
                  <a:xfrm>
                    <a:off x="609" y="2371"/>
                    <a:ext cx="216" cy="217"/>
                  </a:xfrm>
                  <a:prstGeom prst="rect">
                    <a:avLst/>
                  </a:prstGeom>
                  <a:solidFill>
                    <a:srgbClr val="FFCC00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1701" name="Group 3029"/>
                  <p:cNvGrpSpPr>
                    <a:grpSpLocks/>
                  </p:cNvGrpSpPr>
                  <p:nvPr/>
                </p:nvGrpSpPr>
                <p:grpSpPr bwMode="auto">
                  <a:xfrm>
                    <a:off x="649" y="2411"/>
                    <a:ext cx="136" cy="137"/>
                    <a:chOff x="1677" y="2406"/>
                    <a:chExt cx="136" cy="137"/>
                  </a:xfrm>
                </p:grpSpPr>
                <p:sp>
                  <p:nvSpPr>
                    <p:cNvPr id="31702" name="Oval 30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03" name="Oval 30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04" name="Oval 30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05" name="Oval 30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1706" name="Group 3034"/>
                <p:cNvGrpSpPr>
                  <a:grpSpLocks/>
                </p:cNvGrpSpPr>
                <p:nvPr/>
              </p:nvGrpSpPr>
              <p:grpSpPr bwMode="auto">
                <a:xfrm>
                  <a:off x="4159" y="3321"/>
                  <a:ext cx="160" cy="161"/>
                  <a:chOff x="609" y="2371"/>
                  <a:chExt cx="216" cy="217"/>
                </a:xfrm>
              </p:grpSpPr>
              <p:sp>
                <p:nvSpPr>
                  <p:cNvPr id="31707" name="Rectangle 3035"/>
                  <p:cNvSpPr>
                    <a:spLocks noChangeArrowheads="1"/>
                  </p:cNvSpPr>
                  <p:nvPr/>
                </p:nvSpPr>
                <p:spPr bwMode="auto">
                  <a:xfrm>
                    <a:off x="609" y="2371"/>
                    <a:ext cx="216" cy="217"/>
                  </a:xfrm>
                  <a:prstGeom prst="rect">
                    <a:avLst/>
                  </a:prstGeom>
                  <a:solidFill>
                    <a:srgbClr val="FFCC00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1708" name="Group 3036"/>
                  <p:cNvGrpSpPr>
                    <a:grpSpLocks/>
                  </p:cNvGrpSpPr>
                  <p:nvPr/>
                </p:nvGrpSpPr>
                <p:grpSpPr bwMode="auto">
                  <a:xfrm>
                    <a:off x="649" y="2411"/>
                    <a:ext cx="136" cy="137"/>
                    <a:chOff x="1677" y="2406"/>
                    <a:chExt cx="136" cy="137"/>
                  </a:xfrm>
                </p:grpSpPr>
                <p:sp>
                  <p:nvSpPr>
                    <p:cNvPr id="31709" name="Oval 30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10" name="Oval 30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11" name="Oval 30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12" name="Oval 30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1713" name="Group 3041"/>
                <p:cNvGrpSpPr>
                  <a:grpSpLocks/>
                </p:cNvGrpSpPr>
                <p:nvPr/>
              </p:nvGrpSpPr>
              <p:grpSpPr bwMode="auto">
                <a:xfrm>
                  <a:off x="4159" y="3499"/>
                  <a:ext cx="160" cy="161"/>
                  <a:chOff x="609" y="2371"/>
                  <a:chExt cx="216" cy="217"/>
                </a:xfrm>
              </p:grpSpPr>
              <p:sp>
                <p:nvSpPr>
                  <p:cNvPr id="31714" name="Rectangle 3042"/>
                  <p:cNvSpPr>
                    <a:spLocks noChangeArrowheads="1"/>
                  </p:cNvSpPr>
                  <p:nvPr/>
                </p:nvSpPr>
                <p:spPr bwMode="auto">
                  <a:xfrm>
                    <a:off x="609" y="2371"/>
                    <a:ext cx="216" cy="217"/>
                  </a:xfrm>
                  <a:prstGeom prst="rect">
                    <a:avLst/>
                  </a:prstGeom>
                  <a:solidFill>
                    <a:srgbClr val="FFCC00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1715" name="Group 3043"/>
                  <p:cNvGrpSpPr>
                    <a:grpSpLocks/>
                  </p:cNvGrpSpPr>
                  <p:nvPr/>
                </p:nvGrpSpPr>
                <p:grpSpPr bwMode="auto">
                  <a:xfrm>
                    <a:off x="649" y="2411"/>
                    <a:ext cx="136" cy="137"/>
                    <a:chOff x="1677" y="2406"/>
                    <a:chExt cx="136" cy="137"/>
                  </a:xfrm>
                </p:grpSpPr>
                <p:sp>
                  <p:nvSpPr>
                    <p:cNvPr id="31716" name="Oval 30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17" name="Oval 30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18" name="Oval 30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19" name="Oval 30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1720" name="Group 3048"/>
                <p:cNvGrpSpPr>
                  <a:grpSpLocks/>
                </p:cNvGrpSpPr>
                <p:nvPr/>
              </p:nvGrpSpPr>
              <p:grpSpPr bwMode="auto">
                <a:xfrm>
                  <a:off x="4159" y="3677"/>
                  <a:ext cx="160" cy="161"/>
                  <a:chOff x="609" y="2371"/>
                  <a:chExt cx="216" cy="217"/>
                </a:xfrm>
              </p:grpSpPr>
              <p:sp>
                <p:nvSpPr>
                  <p:cNvPr id="31721" name="Rectangle 3049"/>
                  <p:cNvSpPr>
                    <a:spLocks noChangeArrowheads="1"/>
                  </p:cNvSpPr>
                  <p:nvPr/>
                </p:nvSpPr>
                <p:spPr bwMode="auto">
                  <a:xfrm>
                    <a:off x="609" y="2371"/>
                    <a:ext cx="216" cy="217"/>
                  </a:xfrm>
                  <a:prstGeom prst="rect">
                    <a:avLst/>
                  </a:prstGeom>
                  <a:solidFill>
                    <a:srgbClr val="FFCC00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1722" name="Group 3050"/>
                  <p:cNvGrpSpPr>
                    <a:grpSpLocks/>
                  </p:cNvGrpSpPr>
                  <p:nvPr/>
                </p:nvGrpSpPr>
                <p:grpSpPr bwMode="auto">
                  <a:xfrm>
                    <a:off x="649" y="2411"/>
                    <a:ext cx="136" cy="137"/>
                    <a:chOff x="1677" y="2406"/>
                    <a:chExt cx="136" cy="137"/>
                  </a:xfrm>
                </p:grpSpPr>
                <p:sp>
                  <p:nvSpPr>
                    <p:cNvPr id="31723" name="Oval 30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24" name="Oval 30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25" name="Oval 30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26" name="Oval 30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1727" name="Group 3055"/>
                <p:cNvGrpSpPr>
                  <a:grpSpLocks/>
                </p:cNvGrpSpPr>
                <p:nvPr/>
              </p:nvGrpSpPr>
              <p:grpSpPr bwMode="auto">
                <a:xfrm>
                  <a:off x="4336" y="3143"/>
                  <a:ext cx="160" cy="161"/>
                  <a:chOff x="609" y="2371"/>
                  <a:chExt cx="216" cy="217"/>
                </a:xfrm>
              </p:grpSpPr>
              <p:sp>
                <p:nvSpPr>
                  <p:cNvPr id="31728" name="Rectangle 3056"/>
                  <p:cNvSpPr>
                    <a:spLocks noChangeArrowheads="1"/>
                  </p:cNvSpPr>
                  <p:nvPr/>
                </p:nvSpPr>
                <p:spPr bwMode="auto">
                  <a:xfrm>
                    <a:off x="609" y="2371"/>
                    <a:ext cx="216" cy="217"/>
                  </a:xfrm>
                  <a:prstGeom prst="rect">
                    <a:avLst/>
                  </a:prstGeom>
                  <a:solidFill>
                    <a:srgbClr val="FFCC00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1729" name="Group 3057"/>
                  <p:cNvGrpSpPr>
                    <a:grpSpLocks/>
                  </p:cNvGrpSpPr>
                  <p:nvPr/>
                </p:nvGrpSpPr>
                <p:grpSpPr bwMode="auto">
                  <a:xfrm>
                    <a:off x="649" y="2411"/>
                    <a:ext cx="136" cy="137"/>
                    <a:chOff x="1677" y="2406"/>
                    <a:chExt cx="136" cy="137"/>
                  </a:xfrm>
                </p:grpSpPr>
                <p:sp>
                  <p:nvSpPr>
                    <p:cNvPr id="31730" name="Oval 30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31" name="Oval 30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32" name="Oval 30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33" name="Oval 30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1734" name="Group 3062"/>
                <p:cNvGrpSpPr>
                  <a:grpSpLocks/>
                </p:cNvGrpSpPr>
                <p:nvPr/>
              </p:nvGrpSpPr>
              <p:grpSpPr bwMode="auto">
                <a:xfrm>
                  <a:off x="4336" y="3321"/>
                  <a:ext cx="160" cy="161"/>
                  <a:chOff x="609" y="2371"/>
                  <a:chExt cx="216" cy="217"/>
                </a:xfrm>
              </p:grpSpPr>
              <p:sp>
                <p:nvSpPr>
                  <p:cNvPr id="31735" name="Rectangle 3063"/>
                  <p:cNvSpPr>
                    <a:spLocks noChangeArrowheads="1"/>
                  </p:cNvSpPr>
                  <p:nvPr/>
                </p:nvSpPr>
                <p:spPr bwMode="auto">
                  <a:xfrm>
                    <a:off x="609" y="2371"/>
                    <a:ext cx="216" cy="217"/>
                  </a:xfrm>
                  <a:prstGeom prst="rect">
                    <a:avLst/>
                  </a:prstGeom>
                  <a:solidFill>
                    <a:srgbClr val="FFCC00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1736" name="Group 3064"/>
                  <p:cNvGrpSpPr>
                    <a:grpSpLocks/>
                  </p:cNvGrpSpPr>
                  <p:nvPr/>
                </p:nvGrpSpPr>
                <p:grpSpPr bwMode="auto">
                  <a:xfrm>
                    <a:off x="649" y="2411"/>
                    <a:ext cx="136" cy="137"/>
                    <a:chOff x="1677" y="2406"/>
                    <a:chExt cx="136" cy="137"/>
                  </a:xfrm>
                </p:grpSpPr>
                <p:sp>
                  <p:nvSpPr>
                    <p:cNvPr id="31737" name="Oval 30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38" name="Oval 30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39" name="Oval 30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40" name="Oval 30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1741" name="Group 3069"/>
                <p:cNvGrpSpPr>
                  <a:grpSpLocks/>
                </p:cNvGrpSpPr>
                <p:nvPr/>
              </p:nvGrpSpPr>
              <p:grpSpPr bwMode="auto">
                <a:xfrm>
                  <a:off x="4336" y="3499"/>
                  <a:ext cx="160" cy="161"/>
                  <a:chOff x="609" y="2371"/>
                  <a:chExt cx="216" cy="217"/>
                </a:xfrm>
              </p:grpSpPr>
              <p:sp>
                <p:nvSpPr>
                  <p:cNvPr id="31742" name="Rectangle 3070"/>
                  <p:cNvSpPr>
                    <a:spLocks noChangeArrowheads="1"/>
                  </p:cNvSpPr>
                  <p:nvPr/>
                </p:nvSpPr>
                <p:spPr bwMode="auto">
                  <a:xfrm>
                    <a:off x="609" y="2371"/>
                    <a:ext cx="216" cy="217"/>
                  </a:xfrm>
                  <a:prstGeom prst="rect">
                    <a:avLst/>
                  </a:prstGeom>
                  <a:solidFill>
                    <a:srgbClr val="FFCC00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1743" name="Group 3071"/>
                  <p:cNvGrpSpPr>
                    <a:grpSpLocks/>
                  </p:cNvGrpSpPr>
                  <p:nvPr/>
                </p:nvGrpSpPr>
                <p:grpSpPr bwMode="auto">
                  <a:xfrm>
                    <a:off x="649" y="2411"/>
                    <a:ext cx="136" cy="137"/>
                    <a:chOff x="1677" y="2406"/>
                    <a:chExt cx="136" cy="137"/>
                  </a:xfrm>
                </p:grpSpPr>
                <p:sp>
                  <p:nvSpPr>
                    <p:cNvPr id="31744" name="Oval 30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45" name="Oval 30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46" name="Oval 30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47" name="Oval 30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1748" name="Group 3076"/>
                <p:cNvGrpSpPr>
                  <a:grpSpLocks/>
                </p:cNvGrpSpPr>
                <p:nvPr/>
              </p:nvGrpSpPr>
              <p:grpSpPr bwMode="auto">
                <a:xfrm>
                  <a:off x="4336" y="3677"/>
                  <a:ext cx="160" cy="161"/>
                  <a:chOff x="609" y="2371"/>
                  <a:chExt cx="216" cy="217"/>
                </a:xfrm>
              </p:grpSpPr>
              <p:sp>
                <p:nvSpPr>
                  <p:cNvPr id="31749" name="Rectangle 3077"/>
                  <p:cNvSpPr>
                    <a:spLocks noChangeArrowheads="1"/>
                  </p:cNvSpPr>
                  <p:nvPr/>
                </p:nvSpPr>
                <p:spPr bwMode="auto">
                  <a:xfrm>
                    <a:off x="609" y="2371"/>
                    <a:ext cx="216" cy="217"/>
                  </a:xfrm>
                  <a:prstGeom prst="rect">
                    <a:avLst/>
                  </a:prstGeom>
                  <a:solidFill>
                    <a:srgbClr val="FFCC00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1750" name="Group 3078"/>
                  <p:cNvGrpSpPr>
                    <a:grpSpLocks/>
                  </p:cNvGrpSpPr>
                  <p:nvPr/>
                </p:nvGrpSpPr>
                <p:grpSpPr bwMode="auto">
                  <a:xfrm>
                    <a:off x="649" y="2411"/>
                    <a:ext cx="136" cy="137"/>
                    <a:chOff x="1677" y="2406"/>
                    <a:chExt cx="136" cy="137"/>
                  </a:xfrm>
                </p:grpSpPr>
                <p:sp>
                  <p:nvSpPr>
                    <p:cNvPr id="31751" name="Oval 30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52" name="Oval 30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53" name="Oval 30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54" name="Oval 30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1755" name="Group 3083"/>
                <p:cNvGrpSpPr>
                  <a:grpSpLocks/>
                </p:cNvGrpSpPr>
                <p:nvPr/>
              </p:nvGrpSpPr>
              <p:grpSpPr bwMode="auto">
                <a:xfrm>
                  <a:off x="4513" y="2965"/>
                  <a:ext cx="160" cy="161"/>
                  <a:chOff x="609" y="2371"/>
                  <a:chExt cx="216" cy="217"/>
                </a:xfrm>
              </p:grpSpPr>
              <p:sp>
                <p:nvSpPr>
                  <p:cNvPr id="31756" name="Rectangle 3084"/>
                  <p:cNvSpPr>
                    <a:spLocks noChangeArrowheads="1"/>
                  </p:cNvSpPr>
                  <p:nvPr/>
                </p:nvSpPr>
                <p:spPr bwMode="auto">
                  <a:xfrm>
                    <a:off x="609" y="2371"/>
                    <a:ext cx="216" cy="217"/>
                  </a:xfrm>
                  <a:prstGeom prst="rect">
                    <a:avLst/>
                  </a:prstGeom>
                  <a:solidFill>
                    <a:srgbClr val="FFCC00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1757" name="Group 3085"/>
                  <p:cNvGrpSpPr>
                    <a:grpSpLocks/>
                  </p:cNvGrpSpPr>
                  <p:nvPr/>
                </p:nvGrpSpPr>
                <p:grpSpPr bwMode="auto">
                  <a:xfrm>
                    <a:off x="649" y="2411"/>
                    <a:ext cx="136" cy="137"/>
                    <a:chOff x="1677" y="2406"/>
                    <a:chExt cx="136" cy="137"/>
                  </a:xfrm>
                </p:grpSpPr>
                <p:sp>
                  <p:nvSpPr>
                    <p:cNvPr id="31758" name="Oval 30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59" name="Oval 30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60" name="Oval 30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61" name="Oval 30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1762" name="Group 3090"/>
                <p:cNvGrpSpPr>
                  <a:grpSpLocks/>
                </p:cNvGrpSpPr>
                <p:nvPr/>
              </p:nvGrpSpPr>
              <p:grpSpPr bwMode="auto">
                <a:xfrm>
                  <a:off x="4513" y="3143"/>
                  <a:ext cx="160" cy="161"/>
                  <a:chOff x="609" y="2371"/>
                  <a:chExt cx="216" cy="217"/>
                </a:xfrm>
              </p:grpSpPr>
              <p:sp>
                <p:nvSpPr>
                  <p:cNvPr id="31763" name="Rectangle 3091"/>
                  <p:cNvSpPr>
                    <a:spLocks noChangeArrowheads="1"/>
                  </p:cNvSpPr>
                  <p:nvPr/>
                </p:nvSpPr>
                <p:spPr bwMode="auto">
                  <a:xfrm>
                    <a:off x="609" y="2371"/>
                    <a:ext cx="216" cy="217"/>
                  </a:xfrm>
                  <a:prstGeom prst="rect">
                    <a:avLst/>
                  </a:prstGeom>
                  <a:solidFill>
                    <a:srgbClr val="FFCC00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1764" name="Group 3092"/>
                  <p:cNvGrpSpPr>
                    <a:grpSpLocks/>
                  </p:cNvGrpSpPr>
                  <p:nvPr/>
                </p:nvGrpSpPr>
                <p:grpSpPr bwMode="auto">
                  <a:xfrm>
                    <a:off x="649" y="2411"/>
                    <a:ext cx="136" cy="137"/>
                    <a:chOff x="1677" y="2406"/>
                    <a:chExt cx="136" cy="137"/>
                  </a:xfrm>
                </p:grpSpPr>
                <p:sp>
                  <p:nvSpPr>
                    <p:cNvPr id="31765" name="Oval 30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66" name="Oval 30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67" name="Oval 30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68" name="Oval 30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1769" name="Group 3097"/>
                <p:cNvGrpSpPr>
                  <a:grpSpLocks/>
                </p:cNvGrpSpPr>
                <p:nvPr/>
              </p:nvGrpSpPr>
              <p:grpSpPr bwMode="auto">
                <a:xfrm>
                  <a:off x="4513" y="3321"/>
                  <a:ext cx="160" cy="161"/>
                  <a:chOff x="609" y="2371"/>
                  <a:chExt cx="216" cy="217"/>
                </a:xfrm>
              </p:grpSpPr>
              <p:sp>
                <p:nvSpPr>
                  <p:cNvPr id="31770" name="Rectangle 3098"/>
                  <p:cNvSpPr>
                    <a:spLocks noChangeArrowheads="1"/>
                  </p:cNvSpPr>
                  <p:nvPr/>
                </p:nvSpPr>
                <p:spPr bwMode="auto">
                  <a:xfrm>
                    <a:off x="609" y="2371"/>
                    <a:ext cx="216" cy="217"/>
                  </a:xfrm>
                  <a:prstGeom prst="rect">
                    <a:avLst/>
                  </a:prstGeom>
                  <a:solidFill>
                    <a:srgbClr val="FFCC00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1771" name="Group 3099"/>
                  <p:cNvGrpSpPr>
                    <a:grpSpLocks/>
                  </p:cNvGrpSpPr>
                  <p:nvPr/>
                </p:nvGrpSpPr>
                <p:grpSpPr bwMode="auto">
                  <a:xfrm>
                    <a:off x="649" y="2411"/>
                    <a:ext cx="136" cy="137"/>
                    <a:chOff x="1677" y="2406"/>
                    <a:chExt cx="136" cy="137"/>
                  </a:xfrm>
                </p:grpSpPr>
                <p:sp>
                  <p:nvSpPr>
                    <p:cNvPr id="31772" name="Oval 31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73" name="Oval 31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74" name="Oval 31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75" name="Oval 31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1776" name="Group 3104"/>
                <p:cNvGrpSpPr>
                  <a:grpSpLocks/>
                </p:cNvGrpSpPr>
                <p:nvPr/>
              </p:nvGrpSpPr>
              <p:grpSpPr bwMode="auto">
                <a:xfrm>
                  <a:off x="4513" y="3499"/>
                  <a:ext cx="160" cy="161"/>
                  <a:chOff x="609" y="2371"/>
                  <a:chExt cx="216" cy="217"/>
                </a:xfrm>
              </p:grpSpPr>
              <p:sp>
                <p:nvSpPr>
                  <p:cNvPr id="31777" name="Rectangle 3105"/>
                  <p:cNvSpPr>
                    <a:spLocks noChangeArrowheads="1"/>
                  </p:cNvSpPr>
                  <p:nvPr/>
                </p:nvSpPr>
                <p:spPr bwMode="auto">
                  <a:xfrm>
                    <a:off x="609" y="2371"/>
                    <a:ext cx="216" cy="217"/>
                  </a:xfrm>
                  <a:prstGeom prst="rect">
                    <a:avLst/>
                  </a:prstGeom>
                  <a:solidFill>
                    <a:srgbClr val="FFCC00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1778" name="Group 3106"/>
                  <p:cNvGrpSpPr>
                    <a:grpSpLocks/>
                  </p:cNvGrpSpPr>
                  <p:nvPr/>
                </p:nvGrpSpPr>
                <p:grpSpPr bwMode="auto">
                  <a:xfrm>
                    <a:off x="649" y="2411"/>
                    <a:ext cx="136" cy="137"/>
                    <a:chOff x="1677" y="2406"/>
                    <a:chExt cx="136" cy="137"/>
                  </a:xfrm>
                </p:grpSpPr>
                <p:sp>
                  <p:nvSpPr>
                    <p:cNvPr id="31779" name="Oval 31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80" name="Oval 31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81" name="Oval 31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82" name="Oval 31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1783" name="Group 3111"/>
                <p:cNvGrpSpPr>
                  <a:grpSpLocks/>
                </p:cNvGrpSpPr>
                <p:nvPr/>
              </p:nvGrpSpPr>
              <p:grpSpPr bwMode="auto">
                <a:xfrm>
                  <a:off x="4513" y="3677"/>
                  <a:ext cx="160" cy="161"/>
                  <a:chOff x="609" y="2371"/>
                  <a:chExt cx="216" cy="217"/>
                </a:xfrm>
              </p:grpSpPr>
              <p:sp>
                <p:nvSpPr>
                  <p:cNvPr id="31784" name="Rectangle 3112"/>
                  <p:cNvSpPr>
                    <a:spLocks noChangeArrowheads="1"/>
                  </p:cNvSpPr>
                  <p:nvPr/>
                </p:nvSpPr>
                <p:spPr bwMode="auto">
                  <a:xfrm>
                    <a:off x="609" y="2371"/>
                    <a:ext cx="216" cy="217"/>
                  </a:xfrm>
                  <a:prstGeom prst="rect">
                    <a:avLst/>
                  </a:prstGeom>
                  <a:solidFill>
                    <a:srgbClr val="FFCC00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1785" name="Group 3113"/>
                  <p:cNvGrpSpPr>
                    <a:grpSpLocks/>
                  </p:cNvGrpSpPr>
                  <p:nvPr/>
                </p:nvGrpSpPr>
                <p:grpSpPr bwMode="auto">
                  <a:xfrm>
                    <a:off x="649" y="2411"/>
                    <a:ext cx="136" cy="137"/>
                    <a:chOff x="1677" y="2406"/>
                    <a:chExt cx="136" cy="137"/>
                  </a:xfrm>
                </p:grpSpPr>
                <p:sp>
                  <p:nvSpPr>
                    <p:cNvPr id="31786" name="Oval 31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87" name="Oval 31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88" name="Oval 31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89" name="Oval 31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1790" name="Group 3118"/>
                <p:cNvGrpSpPr>
                  <a:grpSpLocks/>
                </p:cNvGrpSpPr>
                <p:nvPr/>
              </p:nvGrpSpPr>
              <p:grpSpPr bwMode="auto">
                <a:xfrm>
                  <a:off x="4690" y="3143"/>
                  <a:ext cx="160" cy="161"/>
                  <a:chOff x="609" y="2371"/>
                  <a:chExt cx="216" cy="217"/>
                </a:xfrm>
              </p:grpSpPr>
              <p:sp>
                <p:nvSpPr>
                  <p:cNvPr id="31791" name="Rectangle 3119"/>
                  <p:cNvSpPr>
                    <a:spLocks noChangeArrowheads="1"/>
                  </p:cNvSpPr>
                  <p:nvPr/>
                </p:nvSpPr>
                <p:spPr bwMode="auto">
                  <a:xfrm>
                    <a:off x="609" y="2371"/>
                    <a:ext cx="216" cy="217"/>
                  </a:xfrm>
                  <a:prstGeom prst="rect">
                    <a:avLst/>
                  </a:prstGeom>
                  <a:solidFill>
                    <a:srgbClr val="FFCC00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1792" name="Group 3120"/>
                  <p:cNvGrpSpPr>
                    <a:grpSpLocks/>
                  </p:cNvGrpSpPr>
                  <p:nvPr/>
                </p:nvGrpSpPr>
                <p:grpSpPr bwMode="auto">
                  <a:xfrm>
                    <a:off x="649" y="2411"/>
                    <a:ext cx="136" cy="137"/>
                    <a:chOff x="1677" y="2406"/>
                    <a:chExt cx="136" cy="137"/>
                  </a:xfrm>
                </p:grpSpPr>
                <p:sp>
                  <p:nvSpPr>
                    <p:cNvPr id="31793" name="Oval 3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94" name="Oval 31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95" name="Oval 31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96" name="Oval 31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1797" name="Group 3125"/>
                <p:cNvGrpSpPr>
                  <a:grpSpLocks/>
                </p:cNvGrpSpPr>
                <p:nvPr/>
              </p:nvGrpSpPr>
              <p:grpSpPr bwMode="auto">
                <a:xfrm>
                  <a:off x="4690" y="3321"/>
                  <a:ext cx="160" cy="161"/>
                  <a:chOff x="609" y="2371"/>
                  <a:chExt cx="216" cy="217"/>
                </a:xfrm>
              </p:grpSpPr>
              <p:sp>
                <p:nvSpPr>
                  <p:cNvPr id="31798" name="Rectangle 3126"/>
                  <p:cNvSpPr>
                    <a:spLocks noChangeArrowheads="1"/>
                  </p:cNvSpPr>
                  <p:nvPr/>
                </p:nvSpPr>
                <p:spPr bwMode="auto">
                  <a:xfrm>
                    <a:off x="609" y="2371"/>
                    <a:ext cx="216" cy="217"/>
                  </a:xfrm>
                  <a:prstGeom prst="rect">
                    <a:avLst/>
                  </a:prstGeom>
                  <a:solidFill>
                    <a:srgbClr val="FFCC00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1799" name="Group 3127"/>
                  <p:cNvGrpSpPr>
                    <a:grpSpLocks/>
                  </p:cNvGrpSpPr>
                  <p:nvPr/>
                </p:nvGrpSpPr>
                <p:grpSpPr bwMode="auto">
                  <a:xfrm>
                    <a:off x="649" y="2411"/>
                    <a:ext cx="136" cy="137"/>
                    <a:chOff x="1677" y="2406"/>
                    <a:chExt cx="136" cy="137"/>
                  </a:xfrm>
                </p:grpSpPr>
                <p:sp>
                  <p:nvSpPr>
                    <p:cNvPr id="31800" name="Oval 31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801" name="Oval 31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802" name="Oval 31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803" name="Oval 31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1804" name="Group 3132"/>
                <p:cNvGrpSpPr>
                  <a:grpSpLocks/>
                </p:cNvGrpSpPr>
                <p:nvPr/>
              </p:nvGrpSpPr>
              <p:grpSpPr bwMode="auto">
                <a:xfrm>
                  <a:off x="4690" y="3499"/>
                  <a:ext cx="160" cy="161"/>
                  <a:chOff x="609" y="2371"/>
                  <a:chExt cx="216" cy="217"/>
                </a:xfrm>
              </p:grpSpPr>
              <p:sp>
                <p:nvSpPr>
                  <p:cNvPr id="31805" name="Rectangle 3133"/>
                  <p:cNvSpPr>
                    <a:spLocks noChangeArrowheads="1"/>
                  </p:cNvSpPr>
                  <p:nvPr/>
                </p:nvSpPr>
                <p:spPr bwMode="auto">
                  <a:xfrm>
                    <a:off x="609" y="2371"/>
                    <a:ext cx="216" cy="217"/>
                  </a:xfrm>
                  <a:prstGeom prst="rect">
                    <a:avLst/>
                  </a:prstGeom>
                  <a:solidFill>
                    <a:srgbClr val="FFCC00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1806" name="Group 3134"/>
                  <p:cNvGrpSpPr>
                    <a:grpSpLocks/>
                  </p:cNvGrpSpPr>
                  <p:nvPr/>
                </p:nvGrpSpPr>
                <p:grpSpPr bwMode="auto">
                  <a:xfrm>
                    <a:off x="649" y="2411"/>
                    <a:ext cx="136" cy="137"/>
                    <a:chOff x="1677" y="2406"/>
                    <a:chExt cx="136" cy="137"/>
                  </a:xfrm>
                </p:grpSpPr>
                <p:sp>
                  <p:nvSpPr>
                    <p:cNvPr id="31807" name="Oval 31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808" name="Oval 31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809" name="Oval 31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810" name="Oval 31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1811" name="Group 3139"/>
                <p:cNvGrpSpPr>
                  <a:grpSpLocks/>
                </p:cNvGrpSpPr>
                <p:nvPr/>
              </p:nvGrpSpPr>
              <p:grpSpPr bwMode="auto">
                <a:xfrm>
                  <a:off x="4690" y="3677"/>
                  <a:ext cx="160" cy="161"/>
                  <a:chOff x="609" y="2371"/>
                  <a:chExt cx="216" cy="217"/>
                </a:xfrm>
              </p:grpSpPr>
              <p:sp>
                <p:nvSpPr>
                  <p:cNvPr id="31812" name="Rectangle 3140"/>
                  <p:cNvSpPr>
                    <a:spLocks noChangeArrowheads="1"/>
                  </p:cNvSpPr>
                  <p:nvPr/>
                </p:nvSpPr>
                <p:spPr bwMode="auto">
                  <a:xfrm>
                    <a:off x="609" y="2371"/>
                    <a:ext cx="216" cy="217"/>
                  </a:xfrm>
                  <a:prstGeom prst="rect">
                    <a:avLst/>
                  </a:prstGeom>
                  <a:solidFill>
                    <a:srgbClr val="FFCC00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1813" name="Group 3141"/>
                  <p:cNvGrpSpPr>
                    <a:grpSpLocks/>
                  </p:cNvGrpSpPr>
                  <p:nvPr/>
                </p:nvGrpSpPr>
                <p:grpSpPr bwMode="auto">
                  <a:xfrm>
                    <a:off x="649" y="2411"/>
                    <a:ext cx="136" cy="137"/>
                    <a:chOff x="1677" y="2406"/>
                    <a:chExt cx="136" cy="137"/>
                  </a:xfrm>
                </p:grpSpPr>
                <p:sp>
                  <p:nvSpPr>
                    <p:cNvPr id="31814" name="Oval 31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815" name="Oval 31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816" name="Oval 31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817" name="Oval 31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1818" name="Group 3146"/>
                <p:cNvGrpSpPr>
                  <a:grpSpLocks/>
                </p:cNvGrpSpPr>
                <p:nvPr/>
              </p:nvGrpSpPr>
              <p:grpSpPr bwMode="auto">
                <a:xfrm>
                  <a:off x="4867" y="3501"/>
                  <a:ext cx="160" cy="161"/>
                  <a:chOff x="609" y="2371"/>
                  <a:chExt cx="216" cy="217"/>
                </a:xfrm>
              </p:grpSpPr>
              <p:sp>
                <p:nvSpPr>
                  <p:cNvPr id="31819" name="Rectangle 3147"/>
                  <p:cNvSpPr>
                    <a:spLocks noChangeArrowheads="1"/>
                  </p:cNvSpPr>
                  <p:nvPr/>
                </p:nvSpPr>
                <p:spPr bwMode="auto">
                  <a:xfrm>
                    <a:off x="609" y="2371"/>
                    <a:ext cx="216" cy="217"/>
                  </a:xfrm>
                  <a:prstGeom prst="rect">
                    <a:avLst/>
                  </a:prstGeom>
                  <a:solidFill>
                    <a:srgbClr val="FFCC00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1820" name="Group 3148"/>
                  <p:cNvGrpSpPr>
                    <a:grpSpLocks/>
                  </p:cNvGrpSpPr>
                  <p:nvPr/>
                </p:nvGrpSpPr>
                <p:grpSpPr bwMode="auto">
                  <a:xfrm>
                    <a:off x="649" y="2411"/>
                    <a:ext cx="136" cy="137"/>
                    <a:chOff x="1677" y="2406"/>
                    <a:chExt cx="136" cy="137"/>
                  </a:xfrm>
                </p:grpSpPr>
                <p:sp>
                  <p:nvSpPr>
                    <p:cNvPr id="31821" name="Oval 31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822" name="Oval 31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823" name="Oval 31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824" name="Oval 31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1825" name="Group 3153"/>
                <p:cNvGrpSpPr>
                  <a:grpSpLocks/>
                </p:cNvGrpSpPr>
                <p:nvPr/>
              </p:nvGrpSpPr>
              <p:grpSpPr bwMode="auto">
                <a:xfrm>
                  <a:off x="4867" y="3679"/>
                  <a:ext cx="160" cy="161"/>
                  <a:chOff x="609" y="2371"/>
                  <a:chExt cx="216" cy="217"/>
                </a:xfrm>
              </p:grpSpPr>
              <p:sp>
                <p:nvSpPr>
                  <p:cNvPr id="31826" name="Rectangle 3154"/>
                  <p:cNvSpPr>
                    <a:spLocks noChangeArrowheads="1"/>
                  </p:cNvSpPr>
                  <p:nvPr/>
                </p:nvSpPr>
                <p:spPr bwMode="auto">
                  <a:xfrm>
                    <a:off x="609" y="2371"/>
                    <a:ext cx="216" cy="217"/>
                  </a:xfrm>
                  <a:prstGeom prst="rect">
                    <a:avLst/>
                  </a:prstGeom>
                  <a:solidFill>
                    <a:srgbClr val="FFCC00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1827" name="Group 3155"/>
                  <p:cNvGrpSpPr>
                    <a:grpSpLocks/>
                  </p:cNvGrpSpPr>
                  <p:nvPr/>
                </p:nvGrpSpPr>
                <p:grpSpPr bwMode="auto">
                  <a:xfrm>
                    <a:off x="649" y="2411"/>
                    <a:ext cx="136" cy="137"/>
                    <a:chOff x="1677" y="2406"/>
                    <a:chExt cx="136" cy="137"/>
                  </a:xfrm>
                </p:grpSpPr>
                <p:sp>
                  <p:nvSpPr>
                    <p:cNvPr id="31828" name="Oval 31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829" name="Oval 31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830" name="Oval 31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7" y="2499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831" name="Oval 31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7" y="2406"/>
                      <a:ext cx="46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31832" name="Group 3160"/>
            <p:cNvGrpSpPr>
              <a:grpSpLocks/>
            </p:cNvGrpSpPr>
            <p:nvPr/>
          </p:nvGrpSpPr>
          <p:grpSpPr bwMode="auto">
            <a:xfrm>
              <a:off x="1404" y="564"/>
              <a:ext cx="1981" cy="1701"/>
              <a:chOff x="384" y="705"/>
              <a:chExt cx="1981" cy="1701"/>
            </a:xfrm>
          </p:grpSpPr>
          <p:sp>
            <p:nvSpPr>
              <p:cNvPr id="31833" name="Arc 3161"/>
              <p:cNvSpPr>
                <a:spLocks/>
              </p:cNvSpPr>
              <p:nvPr/>
            </p:nvSpPr>
            <p:spPr bwMode="auto">
              <a:xfrm>
                <a:off x="384" y="705"/>
                <a:ext cx="1981" cy="1701"/>
              </a:xfrm>
              <a:custGeom>
                <a:avLst/>
                <a:gdLst>
                  <a:gd name="G0" fmla="+- 0 0 0"/>
                  <a:gd name="G1" fmla="+- 21595 0 0"/>
                  <a:gd name="G2" fmla="+- 21600 0 0"/>
                  <a:gd name="T0" fmla="*/ 484 w 21450"/>
                  <a:gd name="T1" fmla="*/ 0 h 21595"/>
                  <a:gd name="T2" fmla="*/ 21450 w 21450"/>
                  <a:gd name="T3" fmla="*/ 19053 h 21595"/>
                  <a:gd name="T4" fmla="*/ 0 w 21450"/>
                  <a:gd name="T5" fmla="*/ 21595 h 215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50" h="21595" fill="none" extrusionOk="0">
                    <a:moveTo>
                      <a:pt x="483" y="0"/>
                    </a:moveTo>
                    <a:cubicBezTo>
                      <a:pt x="11243" y="241"/>
                      <a:pt x="20183" y="8365"/>
                      <a:pt x="21449" y="19053"/>
                    </a:cubicBezTo>
                  </a:path>
                  <a:path w="21450" h="21595" stroke="0" extrusionOk="0">
                    <a:moveTo>
                      <a:pt x="483" y="0"/>
                    </a:moveTo>
                    <a:cubicBezTo>
                      <a:pt x="11243" y="241"/>
                      <a:pt x="20183" y="8365"/>
                      <a:pt x="21449" y="19053"/>
                    </a:cubicBezTo>
                    <a:lnTo>
                      <a:pt x="0" y="21595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1834" name="Group 3162"/>
              <p:cNvGrpSpPr>
                <a:grpSpLocks/>
              </p:cNvGrpSpPr>
              <p:nvPr/>
            </p:nvGrpSpPr>
            <p:grpSpPr bwMode="auto">
              <a:xfrm>
                <a:off x="393" y="843"/>
                <a:ext cx="687" cy="685"/>
                <a:chOff x="457" y="781"/>
                <a:chExt cx="687" cy="685"/>
              </a:xfrm>
            </p:grpSpPr>
            <p:grpSp>
              <p:nvGrpSpPr>
                <p:cNvPr id="31835" name="Group 3163"/>
                <p:cNvGrpSpPr>
                  <a:grpSpLocks/>
                </p:cNvGrpSpPr>
                <p:nvPr/>
              </p:nvGrpSpPr>
              <p:grpSpPr bwMode="auto">
                <a:xfrm>
                  <a:off x="535" y="857"/>
                  <a:ext cx="533" cy="536"/>
                  <a:chOff x="446" y="767"/>
                  <a:chExt cx="533" cy="536"/>
                </a:xfrm>
              </p:grpSpPr>
              <p:sp>
                <p:nvSpPr>
                  <p:cNvPr id="31836" name="Line 3164"/>
                  <p:cNvSpPr>
                    <a:spLocks noChangeShapeType="1"/>
                  </p:cNvSpPr>
                  <p:nvPr/>
                </p:nvSpPr>
                <p:spPr bwMode="auto">
                  <a:xfrm>
                    <a:off x="465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37" name="Line 3165"/>
                  <p:cNvSpPr>
                    <a:spLocks noChangeShapeType="1"/>
                  </p:cNvSpPr>
                  <p:nvPr/>
                </p:nvSpPr>
                <p:spPr bwMode="auto">
                  <a:xfrm>
                    <a:off x="493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38" name="Line 3166"/>
                  <p:cNvSpPr>
                    <a:spLocks noChangeShapeType="1"/>
                  </p:cNvSpPr>
                  <p:nvPr/>
                </p:nvSpPr>
                <p:spPr bwMode="auto">
                  <a:xfrm>
                    <a:off x="507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39" name="Line 3167"/>
                  <p:cNvSpPr>
                    <a:spLocks noChangeShapeType="1"/>
                  </p:cNvSpPr>
                  <p:nvPr/>
                </p:nvSpPr>
                <p:spPr bwMode="auto">
                  <a:xfrm>
                    <a:off x="520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40" name="Line 3168"/>
                  <p:cNvSpPr>
                    <a:spLocks noChangeShapeType="1"/>
                  </p:cNvSpPr>
                  <p:nvPr/>
                </p:nvSpPr>
                <p:spPr bwMode="auto">
                  <a:xfrm>
                    <a:off x="534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41" name="Line 3169"/>
                  <p:cNvSpPr>
                    <a:spLocks noChangeShapeType="1"/>
                  </p:cNvSpPr>
                  <p:nvPr/>
                </p:nvSpPr>
                <p:spPr bwMode="auto">
                  <a:xfrm>
                    <a:off x="548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42" name="Line 3170"/>
                  <p:cNvSpPr>
                    <a:spLocks noChangeShapeType="1"/>
                  </p:cNvSpPr>
                  <p:nvPr/>
                </p:nvSpPr>
                <p:spPr bwMode="auto">
                  <a:xfrm>
                    <a:off x="562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43" name="Line 3171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44" name="Line 3172"/>
                  <p:cNvSpPr>
                    <a:spLocks noChangeShapeType="1"/>
                  </p:cNvSpPr>
                  <p:nvPr/>
                </p:nvSpPr>
                <p:spPr bwMode="auto">
                  <a:xfrm>
                    <a:off x="589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45" name="Line 3173"/>
                  <p:cNvSpPr>
                    <a:spLocks noChangeShapeType="1"/>
                  </p:cNvSpPr>
                  <p:nvPr/>
                </p:nvSpPr>
                <p:spPr bwMode="auto">
                  <a:xfrm>
                    <a:off x="603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46" name="Line 3174"/>
                  <p:cNvSpPr>
                    <a:spLocks noChangeShapeType="1"/>
                  </p:cNvSpPr>
                  <p:nvPr/>
                </p:nvSpPr>
                <p:spPr bwMode="auto">
                  <a:xfrm>
                    <a:off x="479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47" name="Line 317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835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48" name="Line 317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808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49" name="Line 317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794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50" name="Line 317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780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51" name="Line 317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76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52" name="Line 318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752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53" name="Line 318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739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54" name="Line 318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725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55" name="Line 318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711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56" name="Line 318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69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57" name="Line 318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821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58" name="Line 3186"/>
                  <p:cNvSpPr>
                    <a:spLocks noChangeShapeType="1"/>
                  </p:cNvSpPr>
                  <p:nvPr/>
                </p:nvSpPr>
                <p:spPr bwMode="auto">
                  <a:xfrm>
                    <a:off x="644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59" name="Line 3187"/>
                  <p:cNvSpPr>
                    <a:spLocks noChangeShapeType="1"/>
                  </p:cNvSpPr>
                  <p:nvPr/>
                </p:nvSpPr>
                <p:spPr bwMode="auto">
                  <a:xfrm>
                    <a:off x="671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60" name="Line 3188"/>
                  <p:cNvSpPr>
                    <a:spLocks noChangeShapeType="1"/>
                  </p:cNvSpPr>
                  <p:nvPr/>
                </p:nvSpPr>
                <p:spPr bwMode="auto">
                  <a:xfrm>
                    <a:off x="686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61" name="Line 3189"/>
                  <p:cNvSpPr>
                    <a:spLocks noChangeShapeType="1"/>
                  </p:cNvSpPr>
                  <p:nvPr/>
                </p:nvSpPr>
                <p:spPr bwMode="auto">
                  <a:xfrm>
                    <a:off x="699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62" name="Line 3190"/>
                  <p:cNvSpPr>
                    <a:spLocks noChangeShapeType="1"/>
                  </p:cNvSpPr>
                  <p:nvPr/>
                </p:nvSpPr>
                <p:spPr bwMode="auto">
                  <a:xfrm>
                    <a:off x="713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63" name="Line 3191"/>
                  <p:cNvSpPr>
                    <a:spLocks noChangeShapeType="1"/>
                  </p:cNvSpPr>
                  <p:nvPr/>
                </p:nvSpPr>
                <p:spPr bwMode="auto">
                  <a:xfrm>
                    <a:off x="727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64" name="Line 3192"/>
                  <p:cNvSpPr>
                    <a:spLocks noChangeShapeType="1"/>
                  </p:cNvSpPr>
                  <p:nvPr/>
                </p:nvSpPr>
                <p:spPr bwMode="auto">
                  <a:xfrm>
                    <a:off x="740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65" name="Line 3193"/>
                  <p:cNvSpPr>
                    <a:spLocks noChangeShapeType="1"/>
                  </p:cNvSpPr>
                  <p:nvPr/>
                </p:nvSpPr>
                <p:spPr bwMode="auto">
                  <a:xfrm>
                    <a:off x="755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66" name="Line 3194"/>
                  <p:cNvSpPr>
                    <a:spLocks noChangeShapeType="1"/>
                  </p:cNvSpPr>
                  <p:nvPr/>
                </p:nvSpPr>
                <p:spPr bwMode="auto">
                  <a:xfrm>
                    <a:off x="768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67" name="Line 3195"/>
                  <p:cNvSpPr>
                    <a:spLocks noChangeShapeType="1"/>
                  </p:cNvSpPr>
                  <p:nvPr/>
                </p:nvSpPr>
                <p:spPr bwMode="auto">
                  <a:xfrm>
                    <a:off x="782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68" name="Line 3196"/>
                  <p:cNvSpPr>
                    <a:spLocks noChangeShapeType="1"/>
                  </p:cNvSpPr>
                  <p:nvPr/>
                </p:nvSpPr>
                <p:spPr bwMode="auto">
                  <a:xfrm>
                    <a:off x="658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69" name="Line 319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835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70" name="Line 319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808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71" name="Line 319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794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72" name="Line 320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780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73" name="Line 320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76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74" name="Line 320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752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75" name="Line 320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739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76" name="Line 320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725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77" name="Line 320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711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78" name="Line 320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69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79" name="Line 320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821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80" name="Line 3208"/>
                  <p:cNvSpPr>
                    <a:spLocks noChangeShapeType="1"/>
                  </p:cNvSpPr>
                  <p:nvPr/>
                </p:nvSpPr>
                <p:spPr bwMode="auto">
                  <a:xfrm>
                    <a:off x="465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81" name="Line 3209"/>
                  <p:cNvSpPr>
                    <a:spLocks noChangeShapeType="1"/>
                  </p:cNvSpPr>
                  <p:nvPr/>
                </p:nvSpPr>
                <p:spPr bwMode="auto">
                  <a:xfrm>
                    <a:off x="493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82" name="Line 3210"/>
                  <p:cNvSpPr>
                    <a:spLocks noChangeShapeType="1"/>
                  </p:cNvSpPr>
                  <p:nvPr/>
                </p:nvSpPr>
                <p:spPr bwMode="auto">
                  <a:xfrm>
                    <a:off x="507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83" name="Line 3211"/>
                  <p:cNvSpPr>
                    <a:spLocks noChangeShapeType="1"/>
                  </p:cNvSpPr>
                  <p:nvPr/>
                </p:nvSpPr>
                <p:spPr bwMode="auto">
                  <a:xfrm>
                    <a:off x="520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84" name="Line 3212"/>
                  <p:cNvSpPr>
                    <a:spLocks noChangeShapeType="1"/>
                  </p:cNvSpPr>
                  <p:nvPr/>
                </p:nvSpPr>
                <p:spPr bwMode="auto">
                  <a:xfrm>
                    <a:off x="534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85" name="Line 3213"/>
                  <p:cNvSpPr>
                    <a:spLocks noChangeShapeType="1"/>
                  </p:cNvSpPr>
                  <p:nvPr/>
                </p:nvSpPr>
                <p:spPr bwMode="auto">
                  <a:xfrm>
                    <a:off x="548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86" name="Line 3214"/>
                  <p:cNvSpPr>
                    <a:spLocks noChangeShapeType="1"/>
                  </p:cNvSpPr>
                  <p:nvPr/>
                </p:nvSpPr>
                <p:spPr bwMode="auto">
                  <a:xfrm>
                    <a:off x="562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87" name="Line 3215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88" name="Line 3216"/>
                  <p:cNvSpPr>
                    <a:spLocks noChangeShapeType="1"/>
                  </p:cNvSpPr>
                  <p:nvPr/>
                </p:nvSpPr>
                <p:spPr bwMode="auto">
                  <a:xfrm>
                    <a:off x="589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89" name="Line 3217"/>
                  <p:cNvSpPr>
                    <a:spLocks noChangeShapeType="1"/>
                  </p:cNvSpPr>
                  <p:nvPr/>
                </p:nvSpPr>
                <p:spPr bwMode="auto">
                  <a:xfrm>
                    <a:off x="603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90" name="Line 3218"/>
                  <p:cNvSpPr>
                    <a:spLocks noChangeShapeType="1"/>
                  </p:cNvSpPr>
                  <p:nvPr/>
                </p:nvSpPr>
                <p:spPr bwMode="auto">
                  <a:xfrm>
                    <a:off x="479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91" name="Line 321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1015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92" name="Line 322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988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93" name="Line 322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973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94" name="Line 322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960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95" name="Line 322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94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96" name="Line 322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932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97" name="Line 322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918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98" name="Line 322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904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99" name="Line 322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891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00" name="Line 322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87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01" name="Line 322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1001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02" name="Line 3230"/>
                  <p:cNvSpPr>
                    <a:spLocks noChangeShapeType="1"/>
                  </p:cNvSpPr>
                  <p:nvPr/>
                </p:nvSpPr>
                <p:spPr bwMode="auto">
                  <a:xfrm>
                    <a:off x="644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03" name="Line 3231"/>
                  <p:cNvSpPr>
                    <a:spLocks noChangeShapeType="1"/>
                  </p:cNvSpPr>
                  <p:nvPr/>
                </p:nvSpPr>
                <p:spPr bwMode="auto">
                  <a:xfrm>
                    <a:off x="671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04" name="Line 3232"/>
                  <p:cNvSpPr>
                    <a:spLocks noChangeShapeType="1"/>
                  </p:cNvSpPr>
                  <p:nvPr/>
                </p:nvSpPr>
                <p:spPr bwMode="auto">
                  <a:xfrm>
                    <a:off x="686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05" name="Line 3233"/>
                  <p:cNvSpPr>
                    <a:spLocks noChangeShapeType="1"/>
                  </p:cNvSpPr>
                  <p:nvPr/>
                </p:nvSpPr>
                <p:spPr bwMode="auto">
                  <a:xfrm>
                    <a:off x="699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06" name="Line 3234"/>
                  <p:cNvSpPr>
                    <a:spLocks noChangeShapeType="1"/>
                  </p:cNvSpPr>
                  <p:nvPr/>
                </p:nvSpPr>
                <p:spPr bwMode="auto">
                  <a:xfrm>
                    <a:off x="713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07" name="Line 3235"/>
                  <p:cNvSpPr>
                    <a:spLocks noChangeShapeType="1"/>
                  </p:cNvSpPr>
                  <p:nvPr/>
                </p:nvSpPr>
                <p:spPr bwMode="auto">
                  <a:xfrm>
                    <a:off x="727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08" name="Line 3236"/>
                  <p:cNvSpPr>
                    <a:spLocks noChangeShapeType="1"/>
                  </p:cNvSpPr>
                  <p:nvPr/>
                </p:nvSpPr>
                <p:spPr bwMode="auto">
                  <a:xfrm>
                    <a:off x="740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09" name="Line 3237"/>
                  <p:cNvSpPr>
                    <a:spLocks noChangeShapeType="1"/>
                  </p:cNvSpPr>
                  <p:nvPr/>
                </p:nvSpPr>
                <p:spPr bwMode="auto">
                  <a:xfrm>
                    <a:off x="755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10" name="Line 3238"/>
                  <p:cNvSpPr>
                    <a:spLocks noChangeShapeType="1"/>
                  </p:cNvSpPr>
                  <p:nvPr/>
                </p:nvSpPr>
                <p:spPr bwMode="auto">
                  <a:xfrm>
                    <a:off x="768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11" name="Line 3239"/>
                  <p:cNvSpPr>
                    <a:spLocks noChangeShapeType="1"/>
                  </p:cNvSpPr>
                  <p:nvPr/>
                </p:nvSpPr>
                <p:spPr bwMode="auto">
                  <a:xfrm>
                    <a:off x="782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12" name="Line 3240"/>
                  <p:cNvSpPr>
                    <a:spLocks noChangeShapeType="1"/>
                  </p:cNvSpPr>
                  <p:nvPr/>
                </p:nvSpPr>
                <p:spPr bwMode="auto">
                  <a:xfrm>
                    <a:off x="658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13" name="Line 324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1015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14" name="Line 324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988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15" name="Line 324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973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16" name="Line 324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960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17" name="Line 324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94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18" name="Line 324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932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19" name="Line 324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918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20" name="Line 324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904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21" name="Line 324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891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22" name="Line 325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87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23" name="Line 325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1001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24" name="Line 3252"/>
                  <p:cNvSpPr>
                    <a:spLocks noChangeShapeType="1"/>
                  </p:cNvSpPr>
                  <p:nvPr/>
                </p:nvSpPr>
                <p:spPr bwMode="auto">
                  <a:xfrm>
                    <a:off x="465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25" name="Line 3253"/>
                  <p:cNvSpPr>
                    <a:spLocks noChangeShapeType="1"/>
                  </p:cNvSpPr>
                  <p:nvPr/>
                </p:nvSpPr>
                <p:spPr bwMode="auto">
                  <a:xfrm>
                    <a:off x="493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26" name="Line 3254"/>
                  <p:cNvSpPr>
                    <a:spLocks noChangeShapeType="1"/>
                  </p:cNvSpPr>
                  <p:nvPr/>
                </p:nvSpPr>
                <p:spPr bwMode="auto">
                  <a:xfrm>
                    <a:off x="507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27" name="Line 3255"/>
                  <p:cNvSpPr>
                    <a:spLocks noChangeShapeType="1"/>
                  </p:cNvSpPr>
                  <p:nvPr/>
                </p:nvSpPr>
                <p:spPr bwMode="auto">
                  <a:xfrm>
                    <a:off x="520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28" name="Line 3256"/>
                  <p:cNvSpPr>
                    <a:spLocks noChangeShapeType="1"/>
                  </p:cNvSpPr>
                  <p:nvPr/>
                </p:nvSpPr>
                <p:spPr bwMode="auto">
                  <a:xfrm>
                    <a:off x="534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29" name="Line 3257"/>
                  <p:cNvSpPr>
                    <a:spLocks noChangeShapeType="1"/>
                  </p:cNvSpPr>
                  <p:nvPr/>
                </p:nvSpPr>
                <p:spPr bwMode="auto">
                  <a:xfrm>
                    <a:off x="548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30" name="Line 3258"/>
                  <p:cNvSpPr>
                    <a:spLocks noChangeShapeType="1"/>
                  </p:cNvSpPr>
                  <p:nvPr/>
                </p:nvSpPr>
                <p:spPr bwMode="auto">
                  <a:xfrm>
                    <a:off x="562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31" name="Line 3259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32" name="Line 3260"/>
                  <p:cNvSpPr>
                    <a:spLocks noChangeShapeType="1"/>
                  </p:cNvSpPr>
                  <p:nvPr/>
                </p:nvSpPr>
                <p:spPr bwMode="auto">
                  <a:xfrm>
                    <a:off x="589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33" name="Line 3261"/>
                  <p:cNvSpPr>
                    <a:spLocks noChangeShapeType="1"/>
                  </p:cNvSpPr>
                  <p:nvPr/>
                </p:nvSpPr>
                <p:spPr bwMode="auto">
                  <a:xfrm>
                    <a:off x="603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34" name="Line 3262"/>
                  <p:cNvSpPr>
                    <a:spLocks noChangeShapeType="1"/>
                  </p:cNvSpPr>
                  <p:nvPr/>
                </p:nvSpPr>
                <p:spPr bwMode="auto">
                  <a:xfrm>
                    <a:off x="479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35" name="Line 326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1194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36" name="Line 326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11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37" name="Line 326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1153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38" name="Line 326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1139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39" name="Line 326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1125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40" name="Line 326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1111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41" name="Line 326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1098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42" name="Line 327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1084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43" name="Line 327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1070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44" name="Line 327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105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45" name="Line 327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1180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46" name="Line 3274"/>
                  <p:cNvSpPr>
                    <a:spLocks noChangeShapeType="1"/>
                  </p:cNvSpPr>
                  <p:nvPr/>
                </p:nvSpPr>
                <p:spPr bwMode="auto">
                  <a:xfrm>
                    <a:off x="644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47" name="Line 3275"/>
                  <p:cNvSpPr>
                    <a:spLocks noChangeShapeType="1"/>
                  </p:cNvSpPr>
                  <p:nvPr/>
                </p:nvSpPr>
                <p:spPr bwMode="auto">
                  <a:xfrm>
                    <a:off x="671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48" name="Line 3276"/>
                  <p:cNvSpPr>
                    <a:spLocks noChangeShapeType="1"/>
                  </p:cNvSpPr>
                  <p:nvPr/>
                </p:nvSpPr>
                <p:spPr bwMode="auto">
                  <a:xfrm>
                    <a:off x="686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49" name="Line 3277"/>
                  <p:cNvSpPr>
                    <a:spLocks noChangeShapeType="1"/>
                  </p:cNvSpPr>
                  <p:nvPr/>
                </p:nvSpPr>
                <p:spPr bwMode="auto">
                  <a:xfrm>
                    <a:off x="699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50" name="Line 3278"/>
                  <p:cNvSpPr>
                    <a:spLocks noChangeShapeType="1"/>
                  </p:cNvSpPr>
                  <p:nvPr/>
                </p:nvSpPr>
                <p:spPr bwMode="auto">
                  <a:xfrm>
                    <a:off x="713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51" name="Line 3279"/>
                  <p:cNvSpPr>
                    <a:spLocks noChangeShapeType="1"/>
                  </p:cNvSpPr>
                  <p:nvPr/>
                </p:nvSpPr>
                <p:spPr bwMode="auto">
                  <a:xfrm>
                    <a:off x="727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52" name="Line 3280"/>
                  <p:cNvSpPr>
                    <a:spLocks noChangeShapeType="1"/>
                  </p:cNvSpPr>
                  <p:nvPr/>
                </p:nvSpPr>
                <p:spPr bwMode="auto">
                  <a:xfrm>
                    <a:off x="740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53" name="Line 3281"/>
                  <p:cNvSpPr>
                    <a:spLocks noChangeShapeType="1"/>
                  </p:cNvSpPr>
                  <p:nvPr/>
                </p:nvSpPr>
                <p:spPr bwMode="auto">
                  <a:xfrm>
                    <a:off x="755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54" name="Line 3282"/>
                  <p:cNvSpPr>
                    <a:spLocks noChangeShapeType="1"/>
                  </p:cNvSpPr>
                  <p:nvPr/>
                </p:nvSpPr>
                <p:spPr bwMode="auto">
                  <a:xfrm>
                    <a:off x="768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55" name="Line 3283"/>
                  <p:cNvSpPr>
                    <a:spLocks noChangeShapeType="1"/>
                  </p:cNvSpPr>
                  <p:nvPr/>
                </p:nvSpPr>
                <p:spPr bwMode="auto">
                  <a:xfrm>
                    <a:off x="782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56" name="Line 3284"/>
                  <p:cNvSpPr>
                    <a:spLocks noChangeShapeType="1"/>
                  </p:cNvSpPr>
                  <p:nvPr/>
                </p:nvSpPr>
                <p:spPr bwMode="auto">
                  <a:xfrm>
                    <a:off x="658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57" name="Line 328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1194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58" name="Line 328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11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59" name="Line 328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1153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60" name="Line 328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1139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61" name="Line 328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1125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62" name="Line 329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1111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63" name="Line 329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1098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64" name="Line 329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1084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65" name="Line 329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1070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66" name="Line 329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105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67" name="Line 329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1180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68" name="Line 3296"/>
                  <p:cNvSpPr>
                    <a:spLocks noChangeShapeType="1"/>
                  </p:cNvSpPr>
                  <p:nvPr/>
                </p:nvSpPr>
                <p:spPr bwMode="auto">
                  <a:xfrm>
                    <a:off x="821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69" name="Line 3297"/>
                  <p:cNvSpPr>
                    <a:spLocks noChangeShapeType="1"/>
                  </p:cNvSpPr>
                  <p:nvPr/>
                </p:nvSpPr>
                <p:spPr bwMode="auto">
                  <a:xfrm>
                    <a:off x="849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70" name="Line 3298"/>
                  <p:cNvSpPr>
                    <a:spLocks noChangeShapeType="1"/>
                  </p:cNvSpPr>
                  <p:nvPr/>
                </p:nvSpPr>
                <p:spPr bwMode="auto">
                  <a:xfrm>
                    <a:off x="863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71" name="Line 3299"/>
                  <p:cNvSpPr>
                    <a:spLocks noChangeShapeType="1"/>
                  </p:cNvSpPr>
                  <p:nvPr/>
                </p:nvSpPr>
                <p:spPr bwMode="auto">
                  <a:xfrm>
                    <a:off x="876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72" name="Line 3300"/>
                  <p:cNvSpPr>
                    <a:spLocks noChangeShapeType="1"/>
                  </p:cNvSpPr>
                  <p:nvPr/>
                </p:nvSpPr>
                <p:spPr bwMode="auto">
                  <a:xfrm>
                    <a:off x="890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73" name="Line 3301"/>
                  <p:cNvSpPr>
                    <a:spLocks noChangeShapeType="1"/>
                  </p:cNvSpPr>
                  <p:nvPr/>
                </p:nvSpPr>
                <p:spPr bwMode="auto">
                  <a:xfrm>
                    <a:off x="904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74" name="Line 3302"/>
                  <p:cNvSpPr>
                    <a:spLocks noChangeShapeType="1"/>
                  </p:cNvSpPr>
                  <p:nvPr/>
                </p:nvSpPr>
                <p:spPr bwMode="auto">
                  <a:xfrm>
                    <a:off x="918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75" name="Line 3303"/>
                  <p:cNvSpPr>
                    <a:spLocks noChangeShapeType="1"/>
                  </p:cNvSpPr>
                  <p:nvPr/>
                </p:nvSpPr>
                <p:spPr bwMode="auto">
                  <a:xfrm>
                    <a:off x="932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76" name="Line 3304"/>
                  <p:cNvSpPr>
                    <a:spLocks noChangeShapeType="1"/>
                  </p:cNvSpPr>
                  <p:nvPr/>
                </p:nvSpPr>
                <p:spPr bwMode="auto">
                  <a:xfrm>
                    <a:off x="945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77" name="Line 3305"/>
                  <p:cNvSpPr>
                    <a:spLocks noChangeShapeType="1"/>
                  </p:cNvSpPr>
                  <p:nvPr/>
                </p:nvSpPr>
                <p:spPr bwMode="auto">
                  <a:xfrm>
                    <a:off x="959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78" name="Line 3306"/>
                  <p:cNvSpPr>
                    <a:spLocks noChangeShapeType="1"/>
                  </p:cNvSpPr>
                  <p:nvPr/>
                </p:nvSpPr>
                <p:spPr bwMode="auto">
                  <a:xfrm>
                    <a:off x="835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79" name="Line 330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1194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80" name="Line 330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11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81" name="Line 330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1153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82" name="Line 331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1139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83" name="Line 331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1125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84" name="Line 331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1111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85" name="Line 331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1098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86" name="Line 331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1084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87" name="Line 331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1070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88" name="Line 331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105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89" name="Line 331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1180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90" name="Line 3318"/>
                  <p:cNvSpPr>
                    <a:spLocks noChangeShapeType="1"/>
                  </p:cNvSpPr>
                  <p:nvPr/>
                </p:nvSpPr>
                <p:spPr bwMode="auto">
                  <a:xfrm>
                    <a:off x="821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91" name="Line 3319"/>
                  <p:cNvSpPr>
                    <a:spLocks noChangeShapeType="1"/>
                  </p:cNvSpPr>
                  <p:nvPr/>
                </p:nvSpPr>
                <p:spPr bwMode="auto">
                  <a:xfrm>
                    <a:off x="849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92" name="Line 3320"/>
                  <p:cNvSpPr>
                    <a:spLocks noChangeShapeType="1"/>
                  </p:cNvSpPr>
                  <p:nvPr/>
                </p:nvSpPr>
                <p:spPr bwMode="auto">
                  <a:xfrm>
                    <a:off x="863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93" name="Line 3321"/>
                  <p:cNvSpPr>
                    <a:spLocks noChangeShapeType="1"/>
                  </p:cNvSpPr>
                  <p:nvPr/>
                </p:nvSpPr>
                <p:spPr bwMode="auto">
                  <a:xfrm>
                    <a:off x="876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94" name="Line 3322"/>
                  <p:cNvSpPr>
                    <a:spLocks noChangeShapeType="1"/>
                  </p:cNvSpPr>
                  <p:nvPr/>
                </p:nvSpPr>
                <p:spPr bwMode="auto">
                  <a:xfrm>
                    <a:off x="890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95" name="Line 3323"/>
                  <p:cNvSpPr>
                    <a:spLocks noChangeShapeType="1"/>
                  </p:cNvSpPr>
                  <p:nvPr/>
                </p:nvSpPr>
                <p:spPr bwMode="auto">
                  <a:xfrm>
                    <a:off x="904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96" name="Line 3324"/>
                  <p:cNvSpPr>
                    <a:spLocks noChangeShapeType="1"/>
                  </p:cNvSpPr>
                  <p:nvPr/>
                </p:nvSpPr>
                <p:spPr bwMode="auto">
                  <a:xfrm>
                    <a:off x="918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97" name="Line 3325"/>
                  <p:cNvSpPr>
                    <a:spLocks noChangeShapeType="1"/>
                  </p:cNvSpPr>
                  <p:nvPr/>
                </p:nvSpPr>
                <p:spPr bwMode="auto">
                  <a:xfrm>
                    <a:off x="932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98" name="Line 3326"/>
                  <p:cNvSpPr>
                    <a:spLocks noChangeShapeType="1"/>
                  </p:cNvSpPr>
                  <p:nvPr/>
                </p:nvSpPr>
                <p:spPr bwMode="auto">
                  <a:xfrm>
                    <a:off x="945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99" name="Line 3327"/>
                  <p:cNvSpPr>
                    <a:spLocks noChangeShapeType="1"/>
                  </p:cNvSpPr>
                  <p:nvPr/>
                </p:nvSpPr>
                <p:spPr bwMode="auto">
                  <a:xfrm>
                    <a:off x="959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000" name="Line 3328"/>
                  <p:cNvSpPr>
                    <a:spLocks noChangeShapeType="1"/>
                  </p:cNvSpPr>
                  <p:nvPr/>
                </p:nvSpPr>
                <p:spPr bwMode="auto">
                  <a:xfrm>
                    <a:off x="835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001" name="Line 332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835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002" name="Line 333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808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003" name="Line 333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794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004" name="Line 333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780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005" name="Line 333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76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006" name="Line 333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752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007" name="Line 333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739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008" name="Line 333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725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009" name="Line 333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711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010" name="Line 333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69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011" name="Line 333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821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012" name="Line 3340"/>
                  <p:cNvSpPr>
                    <a:spLocks noChangeShapeType="1"/>
                  </p:cNvSpPr>
                  <p:nvPr/>
                </p:nvSpPr>
                <p:spPr bwMode="auto">
                  <a:xfrm>
                    <a:off x="821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013" name="Line 3341"/>
                  <p:cNvSpPr>
                    <a:spLocks noChangeShapeType="1"/>
                  </p:cNvSpPr>
                  <p:nvPr/>
                </p:nvSpPr>
                <p:spPr bwMode="auto">
                  <a:xfrm>
                    <a:off x="849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014" name="Line 3342"/>
                  <p:cNvSpPr>
                    <a:spLocks noChangeShapeType="1"/>
                  </p:cNvSpPr>
                  <p:nvPr/>
                </p:nvSpPr>
                <p:spPr bwMode="auto">
                  <a:xfrm>
                    <a:off x="863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015" name="Line 3343"/>
                  <p:cNvSpPr>
                    <a:spLocks noChangeShapeType="1"/>
                  </p:cNvSpPr>
                  <p:nvPr/>
                </p:nvSpPr>
                <p:spPr bwMode="auto">
                  <a:xfrm>
                    <a:off x="876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016" name="Line 3344"/>
                  <p:cNvSpPr>
                    <a:spLocks noChangeShapeType="1"/>
                  </p:cNvSpPr>
                  <p:nvPr/>
                </p:nvSpPr>
                <p:spPr bwMode="auto">
                  <a:xfrm>
                    <a:off x="890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017" name="Line 3345"/>
                  <p:cNvSpPr>
                    <a:spLocks noChangeShapeType="1"/>
                  </p:cNvSpPr>
                  <p:nvPr/>
                </p:nvSpPr>
                <p:spPr bwMode="auto">
                  <a:xfrm>
                    <a:off x="904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018" name="Line 3346"/>
                  <p:cNvSpPr>
                    <a:spLocks noChangeShapeType="1"/>
                  </p:cNvSpPr>
                  <p:nvPr/>
                </p:nvSpPr>
                <p:spPr bwMode="auto">
                  <a:xfrm>
                    <a:off x="918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019" name="Line 3347"/>
                  <p:cNvSpPr>
                    <a:spLocks noChangeShapeType="1"/>
                  </p:cNvSpPr>
                  <p:nvPr/>
                </p:nvSpPr>
                <p:spPr bwMode="auto">
                  <a:xfrm>
                    <a:off x="932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020" name="Line 3348"/>
                  <p:cNvSpPr>
                    <a:spLocks noChangeShapeType="1"/>
                  </p:cNvSpPr>
                  <p:nvPr/>
                </p:nvSpPr>
                <p:spPr bwMode="auto">
                  <a:xfrm>
                    <a:off x="945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021" name="Line 3349"/>
                  <p:cNvSpPr>
                    <a:spLocks noChangeShapeType="1"/>
                  </p:cNvSpPr>
                  <p:nvPr/>
                </p:nvSpPr>
                <p:spPr bwMode="auto">
                  <a:xfrm>
                    <a:off x="959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022" name="Line 3350"/>
                  <p:cNvSpPr>
                    <a:spLocks noChangeShapeType="1"/>
                  </p:cNvSpPr>
                  <p:nvPr/>
                </p:nvSpPr>
                <p:spPr bwMode="auto">
                  <a:xfrm>
                    <a:off x="835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023" name="Line 335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1015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024" name="Line 335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988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025" name="Line 335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973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026" name="Line 335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960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027" name="Line 335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94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028" name="Line 335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932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029" name="Line 335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918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030" name="Line 335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904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031" name="Line 335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891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032" name="Line 336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87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033" name="Line 336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1001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2034" name="Rectangle 3362"/>
                <p:cNvSpPr>
                  <a:spLocks noChangeArrowheads="1"/>
                </p:cNvSpPr>
                <p:nvPr/>
              </p:nvSpPr>
              <p:spPr bwMode="auto">
                <a:xfrm>
                  <a:off x="572" y="1405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035" name="Rectangle 3363"/>
                <p:cNvSpPr>
                  <a:spLocks noChangeArrowheads="1"/>
                </p:cNvSpPr>
                <p:nvPr/>
              </p:nvSpPr>
              <p:spPr bwMode="auto">
                <a:xfrm>
                  <a:off x="612" y="1405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036" name="Rectangle 3364"/>
                <p:cNvSpPr>
                  <a:spLocks noChangeArrowheads="1"/>
                </p:cNvSpPr>
                <p:nvPr/>
              </p:nvSpPr>
              <p:spPr bwMode="auto">
                <a:xfrm>
                  <a:off x="533" y="1405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037" name="Rectangle 3365"/>
                <p:cNvSpPr>
                  <a:spLocks noChangeArrowheads="1"/>
                </p:cNvSpPr>
                <p:nvPr/>
              </p:nvSpPr>
              <p:spPr bwMode="auto">
                <a:xfrm>
                  <a:off x="809" y="1405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038" name="Rectangle 3366"/>
                <p:cNvSpPr>
                  <a:spLocks noChangeArrowheads="1"/>
                </p:cNvSpPr>
                <p:nvPr/>
              </p:nvSpPr>
              <p:spPr bwMode="auto">
                <a:xfrm>
                  <a:off x="888" y="1405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039" name="Rectangle 3367"/>
                <p:cNvSpPr>
                  <a:spLocks noChangeArrowheads="1"/>
                </p:cNvSpPr>
                <p:nvPr/>
              </p:nvSpPr>
              <p:spPr bwMode="auto">
                <a:xfrm>
                  <a:off x="928" y="1405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040" name="Rectangle 3368"/>
                <p:cNvSpPr>
                  <a:spLocks noChangeArrowheads="1"/>
                </p:cNvSpPr>
                <p:nvPr/>
              </p:nvSpPr>
              <p:spPr bwMode="auto">
                <a:xfrm>
                  <a:off x="849" y="1405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041" name="Rectangle 3369"/>
                <p:cNvSpPr>
                  <a:spLocks noChangeArrowheads="1"/>
                </p:cNvSpPr>
                <p:nvPr/>
              </p:nvSpPr>
              <p:spPr bwMode="auto">
                <a:xfrm>
                  <a:off x="651" y="1405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042" name="Rectangle 3370"/>
                <p:cNvSpPr>
                  <a:spLocks noChangeArrowheads="1"/>
                </p:cNvSpPr>
                <p:nvPr/>
              </p:nvSpPr>
              <p:spPr bwMode="auto">
                <a:xfrm>
                  <a:off x="730" y="1405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043" name="Rectangle 3371"/>
                <p:cNvSpPr>
                  <a:spLocks noChangeArrowheads="1"/>
                </p:cNvSpPr>
                <p:nvPr/>
              </p:nvSpPr>
              <p:spPr bwMode="auto">
                <a:xfrm>
                  <a:off x="770" y="1405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044" name="Rectangle 3372"/>
                <p:cNvSpPr>
                  <a:spLocks noChangeArrowheads="1"/>
                </p:cNvSpPr>
                <p:nvPr/>
              </p:nvSpPr>
              <p:spPr bwMode="auto">
                <a:xfrm>
                  <a:off x="691" y="1405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045" name="Rectangle 3373"/>
                <p:cNvSpPr>
                  <a:spLocks noChangeArrowheads="1"/>
                </p:cNvSpPr>
                <p:nvPr/>
              </p:nvSpPr>
              <p:spPr bwMode="auto">
                <a:xfrm>
                  <a:off x="967" y="1405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046" name="Rectangle 3374"/>
                <p:cNvSpPr>
                  <a:spLocks noChangeArrowheads="1"/>
                </p:cNvSpPr>
                <p:nvPr/>
              </p:nvSpPr>
              <p:spPr bwMode="auto">
                <a:xfrm>
                  <a:off x="1046" y="1405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047" name="Rectangle 3375"/>
                <p:cNvSpPr>
                  <a:spLocks noChangeArrowheads="1"/>
                </p:cNvSpPr>
                <p:nvPr/>
              </p:nvSpPr>
              <p:spPr bwMode="auto">
                <a:xfrm>
                  <a:off x="1086" y="1405"/>
                  <a:ext cx="54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048" name="Rectangle 3376"/>
                <p:cNvSpPr>
                  <a:spLocks noChangeArrowheads="1"/>
                </p:cNvSpPr>
                <p:nvPr/>
              </p:nvSpPr>
              <p:spPr bwMode="auto">
                <a:xfrm>
                  <a:off x="1007" y="1405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049" name="Rectangle 3377"/>
                <p:cNvSpPr>
                  <a:spLocks noChangeArrowheads="1"/>
                </p:cNvSpPr>
                <p:nvPr/>
              </p:nvSpPr>
              <p:spPr bwMode="auto">
                <a:xfrm>
                  <a:off x="462" y="1405"/>
                  <a:ext cx="54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050" name="Rectangle 3378"/>
                <p:cNvSpPr>
                  <a:spLocks noChangeArrowheads="1"/>
                </p:cNvSpPr>
                <p:nvPr/>
              </p:nvSpPr>
              <p:spPr bwMode="auto">
                <a:xfrm>
                  <a:off x="570" y="781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051" name="Rectangle 3379"/>
                <p:cNvSpPr>
                  <a:spLocks noChangeArrowheads="1"/>
                </p:cNvSpPr>
                <p:nvPr/>
              </p:nvSpPr>
              <p:spPr bwMode="auto">
                <a:xfrm>
                  <a:off x="610" y="781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052" name="Rectangle 3380"/>
                <p:cNvSpPr>
                  <a:spLocks noChangeArrowheads="1"/>
                </p:cNvSpPr>
                <p:nvPr/>
              </p:nvSpPr>
              <p:spPr bwMode="auto">
                <a:xfrm>
                  <a:off x="531" y="781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053" name="Rectangle 3381"/>
                <p:cNvSpPr>
                  <a:spLocks noChangeArrowheads="1"/>
                </p:cNvSpPr>
                <p:nvPr/>
              </p:nvSpPr>
              <p:spPr bwMode="auto">
                <a:xfrm>
                  <a:off x="807" y="781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054" name="Rectangle 3382"/>
                <p:cNvSpPr>
                  <a:spLocks noChangeArrowheads="1"/>
                </p:cNvSpPr>
                <p:nvPr/>
              </p:nvSpPr>
              <p:spPr bwMode="auto">
                <a:xfrm>
                  <a:off x="886" y="781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055" name="Rectangle 3383"/>
                <p:cNvSpPr>
                  <a:spLocks noChangeArrowheads="1"/>
                </p:cNvSpPr>
                <p:nvPr/>
              </p:nvSpPr>
              <p:spPr bwMode="auto">
                <a:xfrm>
                  <a:off x="926" y="781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056" name="Rectangle 3384"/>
                <p:cNvSpPr>
                  <a:spLocks noChangeArrowheads="1"/>
                </p:cNvSpPr>
                <p:nvPr/>
              </p:nvSpPr>
              <p:spPr bwMode="auto">
                <a:xfrm>
                  <a:off x="847" y="781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057" name="Rectangle 3385"/>
                <p:cNvSpPr>
                  <a:spLocks noChangeArrowheads="1"/>
                </p:cNvSpPr>
                <p:nvPr/>
              </p:nvSpPr>
              <p:spPr bwMode="auto">
                <a:xfrm>
                  <a:off x="649" y="781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058" name="Rectangle 3386"/>
                <p:cNvSpPr>
                  <a:spLocks noChangeArrowheads="1"/>
                </p:cNvSpPr>
                <p:nvPr/>
              </p:nvSpPr>
              <p:spPr bwMode="auto">
                <a:xfrm>
                  <a:off x="728" y="781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059" name="Rectangle 3387"/>
                <p:cNvSpPr>
                  <a:spLocks noChangeArrowheads="1"/>
                </p:cNvSpPr>
                <p:nvPr/>
              </p:nvSpPr>
              <p:spPr bwMode="auto">
                <a:xfrm>
                  <a:off x="768" y="781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060" name="Rectangle 3388"/>
                <p:cNvSpPr>
                  <a:spLocks noChangeArrowheads="1"/>
                </p:cNvSpPr>
                <p:nvPr/>
              </p:nvSpPr>
              <p:spPr bwMode="auto">
                <a:xfrm>
                  <a:off x="689" y="781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061" name="Rectangle 3389"/>
                <p:cNvSpPr>
                  <a:spLocks noChangeArrowheads="1"/>
                </p:cNvSpPr>
                <p:nvPr/>
              </p:nvSpPr>
              <p:spPr bwMode="auto">
                <a:xfrm>
                  <a:off x="965" y="781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062" name="Rectangle 3390"/>
                <p:cNvSpPr>
                  <a:spLocks noChangeArrowheads="1"/>
                </p:cNvSpPr>
                <p:nvPr/>
              </p:nvSpPr>
              <p:spPr bwMode="auto">
                <a:xfrm>
                  <a:off x="1044" y="781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063" name="Rectangle 3391"/>
                <p:cNvSpPr>
                  <a:spLocks noChangeArrowheads="1"/>
                </p:cNvSpPr>
                <p:nvPr/>
              </p:nvSpPr>
              <p:spPr bwMode="auto">
                <a:xfrm>
                  <a:off x="1084" y="781"/>
                  <a:ext cx="54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064" name="Rectangle 3392"/>
                <p:cNvSpPr>
                  <a:spLocks noChangeArrowheads="1"/>
                </p:cNvSpPr>
                <p:nvPr/>
              </p:nvSpPr>
              <p:spPr bwMode="auto">
                <a:xfrm>
                  <a:off x="1005" y="781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065" name="Rectangle 3393"/>
                <p:cNvSpPr>
                  <a:spLocks noChangeArrowheads="1"/>
                </p:cNvSpPr>
                <p:nvPr/>
              </p:nvSpPr>
              <p:spPr bwMode="auto">
                <a:xfrm>
                  <a:off x="460" y="781"/>
                  <a:ext cx="54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2066" name="Group 3394"/>
                <p:cNvGrpSpPr>
                  <a:grpSpLocks/>
                </p:cNvGrpSpPr>
                <p:nvPr/>
              </p:nvGrpSpPr>
              <p:grpSpPr bwMode="auto">
                <a:xfrm rot="-5400000">
                  <a:off x="218" y="1093"/>
                  <a:ext cx="540" cy="61"/>
                  <a:chOff x="629" y="1501"/>
                  <a:chExt cx="540" cy="61"/>
                </a:xfrm>
              </p:grpSpPr>
              <p:sp>
                <p:nvSpPr>
                  <p:cNvPr id="32067" name="Rectangle 3395"/>
                  <p:cNvSpPr>
                    <a:spLocks noChangeArrowheads="1"/>
                  </p:cNvSpPr>
                  <p:nvPr/>
                </p:nvSpPr>
                <p:spPr bwMode="auto">
                  <a:xfrm>
                    <a:off x="668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068" name="Rectangle 3396"/>
                  <p:cNvSpPr>
                    <a:spLocks noChangeArrowheads="1"/>
                  </p:cNvSpPr>
                  <p:nvPr/>
                </p:nvSpPr>
                <p:spPr bwMode="auto">
                  <a:xfrm>
                    <a:off x="708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069" name="Rectangle 3397"/>
                  <p:cNvSpPr>
                    <a:spLocks noChangeArrowheads="1"/>
                  </p:cNvSpPr>
                  <p:nvPr/>
                </p:nvSpPr>
                <p:spPr bwMode="auto">
                  <a:xfrm>
                    <a:off x="629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070" name="Rectangle 3398"/>
                  <p:cNvSpPr>
                    <a:spLocks noChangeArrowheads="1"/>
                  </p:cNvSpPr>
                  <p:nvPr/>
                </p:nvSpPr>
                <p:spPr bwMode="auto">
                  <a:xfrm>
                    <a:off x="905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071" name="Rectangle 3399"/>
                  <p:cNvSpPr>
                    <a:spLocks noChangeArrowheads="1"/>
                  </p:cNvSpPr>
                  <p:nvPr/>
                </p:nvSpPr>
                <p:spPr bwMode="auto">
                  <a:xfrm>
                    <a:off x="984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072" name="Rectangle 3400"/>
                  <p:cNvSpPr>
                    <a:spLocks noChangeArrowheads="1"/>
                  </p:cNvSpPr>
                  <p:nvPr/>
                </p:nvSpPr>
                <p:spPr bwMode="auto">
                  <a:xfrm>
                    <a:off x="1024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073" name="Rectangle 3401"/>
                  <p:cNvSpPr>
                    <a:spLocks noChangeArrowheads="1"/>
                  </p:cNvSpPr>
                  <p:nvPr/>
                </p:nvSpPr>
                <p:spPr bwMode="auto">
                  <a:xfrm>
                    <a:off x="945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074" name="Rectangle 3402"/>
                  <p:cNvSpPr>
                    <a:spLocks noChangeArrowheads="1"/>
                  </p:cNvSpPr>
                  <p:nvPr/>
                </p:nvSpPr>
                <p:spPr bwMode="auto">
                  <a:xfrm>
                    <a:off x="747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075" name="Rectangle 3403"/>
                  <p:cNvSpPr>
                    <a:spLocks noChangeArrowheads="1"/>
                  </p:cNvSpPr>
                  <p:nvPr/>
                </p:nvSpPr>
                <p:spPr bwMode="auto">
                  <a:xfrm>
                    <a:off x="826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076" name="Rectangle 3404"/>
                  <p:cNvSpPr>
                    <a:spLocks noChangeArrowheads="1"/>
                  </p:cNvSpPr>
                  <p:nvPr/>
                </p:nvSpPr>
                <p:spPr bwMode="auto">
                  <a:xfrm>
                    <a:off x="866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077" name="Rectangle 3405"/>
                  <p:cNvSpPr>
                    <a:spLocks noChangeArrowheads="1"/>
                  </p:cNvSpPr>
                  <p:nvPr/>
                </p:nvSpPr>
                <p:spPr bwMode="auto">
                  <a:xfrm>
                    <a:off x="787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078" name="Rectangle 3406"/>
                  <p:cNvSpPr>
                    <a:spLocks noChangeArrowheads="1"/>
                  </p:cNvSpPr>
                  <p:nvPr/>
                </p:nvSpPr>
                <p:spPr bwMode="auto">
                  <a:xfrm>
                    <a:off x="1063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079" name="Rectangle 3407"/>
                  <p:cNvSpPr>
                    <a:spLocks noChangeArrowheads="1"/>
                  </p:cNvSpPr>
                  <p:nvPr/>
                </p:nvSpPr>
                <p:spPr bwMode="auto">
                  <a:xfrm>
                    <a:off x="1142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080" name="Rectangle 3408"/>
                  <p:cNvSpPr>
                    <a:spLocks noChangeArrowheads="1"/>
                  </p:cNvSpPr>
                  <p:nvPr/>
                </p:nvSpPr>
                <p:spPr bwMode="auto">
                  <a:xfrm>
                    <a:off x="1103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2081" name="Group 3409"/>
                <p:cNvGrpSpPr>
                  <a:grpSpLocks/>
                </p:cNvGrpSpPr>
                <p:nvPr/>
              </p:nvGrpSpPr>
              <p:grpSpPr bwMode="auto">
                <a:xfrm rot="-5400000">
                  <a:off x="844" y="1093"/>
                  <a:ext cx="540" cy="61"/>
                  <a:chOff x="629" y="1501"/>
                  <a:chExt cx="540" cy="61"/>
                </a:xfrm>
              </p:grpSpPr>
              <p:sp>
                <p:nvSpPr>
                  <p:cNvPr id="32082" name="Rectangle 3410"/>
                  <p:cNvSpPr>
                    <a:spLocks noChangeArrowheads="1"/>
                  </p:cNvSpPr>
                  <p:nvPr/>
                </p:nvSpPr>
                <p:spPr bwMode="auto">
                  <a:xfrm>
                    <a:off x="668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083" name="Rectangle 3411"/>
                  <p:cNvSpPr>
                    <a:spLocks noChangeArrowheads="1"/>
                  </p:cNvSpPr>
                  <p:nvPr/>
                </p:nvSpPr>
                <p:spPr bwMode="auto">
                  <a:xfrm>
                    <a:off x="708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084" name="Rectangle 3412"/>
                  <p:cNvSpPr>
                    <a:spLocks noChangeArrowheads="1"/>
                  </p:cNvSpPr>
                  <p:nvPr/>
                </p:nvSpPr>
                <p:spPr bwMode="auto">
                  <a:xfrm>
                    <a:off x="629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085" name="Rectangle 3413"/>
                  <p:cNvSpPr>
                    <a:spLocks noChangeArrowheads="1"/>
                  </p:cNvSpPr>
                  <p:nvPr/>
                </p:nvSpPr>
                <p:spPr bwMode="auto">
                  <a:xfrm>
                    <a:off x="905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086" name="Rectangle 3414"/>
                  <p:cNvSpPr>
                    <a:spLocks noChangeArrowheads="1"/>
                  </p:cNvSpPr>
                  <p:nvPr/>
                </p:nvSpPr>
                <p:spPr bwMode="auto">
                  <a:xfrm>
                    <a:off x="984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087" name="Rectangle 3415"/>
                  <p:cNvSpPr>
                    <a:spLocks noChangeArrowheads="1"/>
                  </p:cNvSpPr>
                  <p:nvPr/>
                </p:nvSpPr>
                <p:spPr bwMode="auto">
                  <a:xfrm>
                    <a:off x="1024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088" name="Rectangle 3416"/>
                  <p:cNvSpPr>
                    <a:spLocks noChangeArrowheads="1"/>
                  </p:cNvSpPr>
                  <p:nvPr/>
                </p:nvSpPr>
                <p:spPr bwMode="auto">
                  <a:xfrm>
                    <a:off x="945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089" name="Rectangle 3417"/>
                  <p:cNvSpPr>
                    <a:spLocks noChangeArrowheads="1"/>
                  </p:cNvSpPr>
                  <p:nvPr/>
                </p:nvSpPr>
                <p:spPr bwMode="auto">
                  <a:xfrm>
                    <a:off x="747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090" name="Rectangle 3418"/>
                  <p:cNvSpPr>
                    <a:spLocks noChangeArrowheads="1"/>
                  </p:cNvSpPr>
                  <p:nvPr/>
                </p:nvSpPr>
                <p:spPr bwMode="auto">
                  <a:xfrm>
                    <a:off x="826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091" name="Rectangle 3419"/>
                  <p:cNvSpPr>
                    <a:spLocks noChangeArrowheads="1"/>
                  </p:cNvSpPr>
                  <p:nvPr/>
                </p:nvSpPr>
                <p:spPr bwMode="auto">
                  <a:xfrm>
                    <a:off x="866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092" name="Rectangle 3420"/>
                  <p:cNvSpPr>
                    <a:spLocks noChangeArrowheads="1"/>
                  </p:cNvSpPr>
                  <p:nvPr/>
                </p:nvSpPr>
                <p:spPr bwMode="auto">
                  <a:xfrm>
                    <a:off x="787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093" name="Rectangle 3421"/>
                  <p:cNvSpPr>
                    <a:spLocks noChangeArrowheads="1"/>
                  </p:cNvSpPr>
                  <p:nvPr/>
                </p:nvSpPr>
                <p:spPr bwMode="auto">
                  <a:xfrm>
                    <a:off x="1063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094" name="Rectangle 3422"/>
                  <p:cNvSpPr>
                    <a:spLocks noChangeArrowheads="1"/>
                  </p:cNvSpPr>
                  <p:nvPr/>
                </p:nvSpPr>
                <p:spPr bwMode="auto">
                  <a:xfrm>
                    <a:off x="1142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095" name="Rectangle 3423"/>
                  <p:cNvSpPr>
                    <a:spLocks noChangeArrowheads="1"/>
                  </p:cNvSpPr>
                  <p:nvPr/>
                </p:nvSpPr>
                <p:spPr bwMode="auto">
                  <a:xfrm>
                    <a:off x="1103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2096" name="Group 3424"/>
              <p:cNvGrpSpPr>
                <a:grpSpLocks/>
              </p:cNvGrpSpPr>
              <p:nvPr/>
            </p:nvGrpSpPr>
            <p:grpSpPr bwMode="auto">
              <a:xfrm>
                <a:off x="398" y="1591"/>
                <a:ext cx="687" cy="685"/>
                <a:chOff x="457" y="781"/>
                <a:chExt cx="687" cy="685"/>
              </a:xfrm>
            </p:grpSpPr>
            <p:grpSp>
              <p:nvGrpSpPr>
                <p:cNvPr id="32097" name="Group 3425"/>
                <p:cNvGrpSpPr>
                  <a:grpSpLocks/>
                </p:cNvGrpSpPr>
                <p:nvPr/>
              </p:nvGrpSpPr>
              <p:grpSpPr bwMode="auto">
                <a:xfrm>
                  <a:off x="535" y="857"/>
                  <a:ext cx="533" cy="536"/>
                  <a:chOff x="446" y="767"/>
                  <a:chExt cx="533" cy="536"/>
                </a:xfrm>
              </p:grpSpPr>
              <p:sp>
                <p:nvSpPr>
                  <p:cNvPr id="32098" name="Line 3426"/>
                  <p:cNvSpPr>
                    <a:spLocks noChangeShapeType="1"/>
                  </p:cNvSpPr>
                  <p:nvPr/>
                </p:nvSpPr>
                <p:spPr bwMode="auto">
                  <a:xfrm>
                    <a:off x="465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099" name="Line 3427"/>
                  <p:cNvSpPr>
                    <a:spLocks noChangeShapeType="1"/>
                  </p:cNvSpPr>
                  <p:nvPr/>
                </p:nvSpPr>
                <p:spPr bwMode="auto">
                  <a:xfrm>
                    <a:off x="493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00" name="Line 3428"/>
                  <p:cNvSpPr>
                    <a:spLocks noChangeShapeType="1"/>
                  </p:cNvSpPr>
                  <p:nvPr/>
                </p:nvSpPr>
                <p:spPr bwMode="auto">
                  <a:xfrm>
                    <a:off x="507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01" name="Line 3429"/>
                  <p:cNvSpPr>
                    <a:spLocks noChangeShapeType="1"/>
                  </p:cNvSpPr>
                  <p:nvPr/>
                </p:nvSpPr>
                <p:spPr bwMode="auto">
                  <a:xfrm>
                    <a:off x="520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02" name="Line 3430"/>
                  <p:cNvSpPr>
                    <a:spLocks noChangeShapeType="1"/>
                  </p:cNvSpPr>
                  <p:nvPr/>
                </p:nvSpPr>
                <p:spPr bwMode="auto">
                  <a:xfrm>
                    <a:off x="534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03" name="Line 3431"/>
                  <p:cNvSpPr>
                    <a:spLocks noChangeShapeType="1"/>
                  </p:cNvSpPr>
                  <p:nvPr/>
                </p:nvSpPr>
                <p:spPr bwMode="auto">
                  <a:xfrm>
                    <a:off x="548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04" name="Line 3432"/>
                  <p:cNvSpPr>
                    <a:spLocks noChangeShapeType="1"/>
                  </p:cNvSpPr>
                  <p:nvPr/>
                </p:nvSpPr>
                <p:spPr bwMode="auto">
                  <a:xfrm>
                    <a:off x="562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05" name="Line 3433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06" name="Line 3434"/>
                  <p:cNvSpPr>
                    <a:spLocks noChangeShapeType="1"/>
                  </p:cNvSpPr>
                  <p:nvPr/>
                </p:nvSpPr>
                <p:spPr bwMode="auto">
                  <a:xfrm>
                    <a:off x="589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07" name="Line 3435"/>
                  <p:cNvSpPr>
                    <a:spLocks noChangeShapeType="1"/>
                  </p:cNvSpPr>
                  <p:nvPr/>
                </p:nvSpPr>
                <p:spPr bwMode="auto">
                  <a:xfrm>
                    <a:off x="603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08" name="Line 3436"/>
                  <p:cNvSpPr>
                    <a:spLocks noChangeShapeType="1"/>
                  </p:cNvSpPr>
                  <p:nvPr/>
                </p:nvSpPr>
                <p:spPr bwMode="auto">
                  <a:xfrm>
                    <a:off x="479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09" name="Line 343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835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10" name="Line 343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808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11" name="Line 343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794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12" name="Line 344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780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13" name="Line 344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76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14" name="Line 344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752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15" name="Line 344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739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16" name="Line 344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725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17" name="Line 344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711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18" name="Line 344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69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19" name="Line 344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821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20" name="Line 3448"/>
                  <p:cNvSpPr>
                    <a:spLocks noChangeShapeType="1"/>
                  </p:cNvSpPr>
                  <p:nvPr/>
                </p:nvSpPr>
                <p:spPr bwMode="auto">
                  <a:xfrm>
                    <a:off x="644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21" name="Line 3449"/>
                  <p:cNvSpPr>
                    <a:spLocks noChangeShapeType="1"/>
                  </p:cNvSpPr>
                  <p:nvPr/>
                </p:nvSpPr>
                <p:spPr bwMode="auto">
                  <a:xfrm>
                    <a:off x="671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22" name="Line 3450"/>
                  <p:cNvSpPr>
                    <a:spLocks noChangeShapeType="1"/>
                  </p:cNvSpPr>
                  <p:nvPr/>
                </p:nvSpPr>
                <p:spPr bwMode="auto">
                  <a:xfrm>
                    <a:off x="686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23" name="Line 3451"/>
                  <p:cNvSpPr>
                    <a:spLocks noChangeShapeType="1"/>
                  </p:cNvSpPr>
                  <p:nvPr/>
                </p:nvSpPr>
                <p:spPr bwMode="auto">
                  <a:xfrm>
                    <a:off x="699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24" name="Line 3452"/>
                  <p:cNvSpPr>
                    <a:spLocks noChangeShapeType="1"/>
                  </p:cNvSpPr>
                  <p:nvPr/>
                </p:nvSpPr>
                <p:spPr bwMode="auto">
                  <a:xfrm>
                    <a:off x="713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25" name="Line 3453"/>
                  <p:cNvSpPr>
                    <a:spLocks noChangeShapeType="1"/>
                  </p:cNvSpPr>
                  <p:nvPr/>
                </p:nvSpPr>
                <p:spPr bwMode="auto">
                  <a:xfrm>
                    <a:off x="727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26" name="Line 3454"/>
                  <p:cNvSpPr>
                    <a:spLocks noChangeShapeType="1"/>
                  </p:cNvSpPr>
                  <p:nvPr/>
                </p:nvSpPr>
                <p:spPr bwMode="auto">
                  <a:xfrm>
                    <a:off x="740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27" name="Line 3455"/>
                  <p:cNvSpPr>
                    <a:spLocks noChangeShapeType="1"/>
                  </p:cNvSpPr>
                  <p:nvPr/>
                </p:nvSpPr>
                <p:spPr bwMode="auto">
                  <a:xfrm>
                    <a:off x="755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28" name="Line 3456"/>
                  <p:cNvSpPr>
                    <a:spLocks noChangeShapeType="1"/>
                  </p:cNvSpPr>
                  <p:nvPr/>
                </p:nvSpPr>
                <p:spPr bwMode="auto">
                  <a:xfrm>
                    <a:off x="768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29" name="Line 3457"/>
                  <p:cNvSpPr>
                    <a:spLocks noChangeShapeType="1"/>
                  </p:cNvSpPr>
                  <p:nvPr/>
                </p:nvSpPr>
                <p:spPr bwMode="auto">
                  <a:xfrm>
                    <a:off x="782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30" name="Line 3458"/>
                  <p:cNvSpPr>
                    <a:spLocks noChangeShapeType="1"/>
                  </p:cNvSpPr>
                  <p:nvPr/>
                </p:nvSpPr>
                <p:spPr bwMode="auto">
                  <a:xfrm>
                    <a:off x="658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31" name="Line 345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835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32" name="Line 346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808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33" name="Line 346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794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34" name="Line 346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780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35" name="Line 346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76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36" name="Line 346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752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37" name="Line 346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739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38" name="Line 346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725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39" name="Line 346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711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40" name="Line 346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69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41" name="Line 346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821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42" name="Line 3470"/>
                  <p:cNvSpPr>
                    <a:spLocks noChangeShapeType="1"/>
                  </p:cNvSpPr>
                  <p:nvPr/>
                </p:nvSpPr>
                <p:spPr bwMode="auto">
                  <a:xfrm>
                    <a:off x="465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43" name="Line 3471"/>
                  <p:cNvSpPr>
                    <a:spLocks noChangeShapeType="1"/>
                  </p:cNvSpPr>
                  <p:nvPr/>
                </p:nvSpPr>
                <p:spPr bwMode="auto">
                  <a:xfrm>
                    <a:off x="493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44" name="Line 3472"/>
                  <p:cNvSpPr>
                    <a:spLocks noChangeShapeType="1"/>
                  </p:cNvSpPr>
                  <p:nvPr/>
                </p:nvSpPr>
                <p:spPr bwMode="auto">
                  <a:xfrm>
                    <a:off x="507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45" name="Line 3473"/>
                  <p:cNvSpPr>
                    <a:spLocks noChangeShapeType="1"/>
                  </p:cNvSpPr>
                  <p:nvPr/>
                </p:nvSpPr>
                <p:spPr bwMode="auto">
                  <a:xfrm>
                    <a:off x="520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46" name="Line 3474"/>
                  <p:cNvSpPr>
                    <a:spLocks noChangeShapeType="1"/>
                  </p:cNvSpPr>
                  <p:nvPr/>
                </p:nvSpPr>
                <p:spPr bwMode="auto">
                  <a:xfrm>
                    <a:off x="534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47" name="Line 3475"/>
                  <p:cNvSpPr>
                    <a:spLocks noChangeShapeType="1"/>
                  </p:cNvSpPr>
                  <p:nvPr/>
                </p:nvSpPr>
                <p:spPr bwMode="auto">
                  <a:xfrm>
                    <a:off x="548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48" name="Line 3476"/>
                  <p:cNvSpPr>
                    <a:spLocks noChangeShapeType="1"/>
                  </p:cNvSpPr>
                  <p:nvPr/>
                </p:nvSpPr>
                <p:spPr bwMode="auto">
                  <a:xfrm>
                    <a:off x="562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49" name="Line 3477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50" name="Line 3478"/>
                  <p:cNvSpPr>
                    <a:spLocks noChangeShapeType="1"/>
                  </p:cNvSpPr>
                  <p:nvPr/>
                </p:nvSpPr>
                <p:spPr bwMode="auto">
                  <a:xfrm>
                    <a:off x="589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51" name="Line 3479"/>
                  <p:cNvSpPr>
                    <a:spLocks noChangeShapeType="1"/>
                  </p:cNvSpPr>
                  <p:nvPr/>
                </p:nvSpPr>
                <p:spPr bwMode="auto">
                  <a:xfrm>
                    <a:off x="603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52" name="Line 3480"/>
                  <p:cNvSpPr>
                    <a:spLocks noChangeShapeType="1"/>
                  </p:cNvSpPr>
                  <p:nvPr/>
                </p:nvSpPr>
                <p:spPr bwMode="auto">
                  <a:xfrm>
                    <a:off x="479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53" name="Line 348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1015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54" name="Line 348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988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55" name="Line 348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973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56" name="Line 348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960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57" name="Line 348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94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58" name="Line 348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932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59" name="Line 348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918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60" name="Line 348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904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61" name="Line 348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891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62" name="Line 349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87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63" name="Line 349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1001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64" name="Line 3492"/>
                  <p:cNvSpPr>
                    <a:spLocks noChangeShapeType="1"/>
                  </p:cNvSpPr>
                  <p:nvPr/>
                </p:nvSpPr>
                <p:spPr bwMode="auto">
                  <a:xfrm>
                    <a:off x="644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65" name="Line 3493"/>
                  <p:cNvSpPr>
                    <a:spLocks noChangeShapeType="1"/>
                  </p:cNvSpPr>
                  <p:nvPr/>
                </p:nvSpPr>
                <p:spPr bwMode="auto">
                  <a:xfrm>
                    <a:off x="671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66" name="Line 3494"/>
                  <p:cNvSpPr>
                    <a:spLocks noChangeShapeType="1"/>
                  </p:cNvSpPr>
                  <p:nvPr/>
                </p:nvSpPr>
                <p:spPr bwMode="auto">
                  <a:xfrm>
                    <a:off x="686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67" name="Line 3495"/>
                  <p:cNvSpPr>
                    <a:spLocks noChangeShapeType="1"/>
                  </p:cNvSpPr>
                  <p:nvPr/>
                </p:nvSpPr>
                <p:spPr bwMode="auto">
                  <a:xfrm>
                    <a:off x="699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68" name="Line 3496"/>
                  <p:cNvSpPr>
                    <a:spLocks noChangeShapeType="1"/>
                  </p:cNvSpPr>
                  <p:nvPr/>
                </p:nvSpPr>
                <p:spPr bwMode="auto">
                  <a:xfrm>
                    <a:off x="713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69" name="Line 3497"/>
                  <p:cNvSpPr>
                    <a:spLocks noChangeShapeType="1"/>
                  </p:cNvSpPr>
                  <p:nvPr/>
                </p:nvSpPr>
                <p:spPr bwMode="auto">
                  <a:xfrm>
                    <a:off x="727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70" name="Line 3498"/>
                  <p:cNvSpPr>
                    <a:spLocks noChangeShapeType="1"/>
                  </p:cNvSpPr>
                  <p:nvPr/>
                </p:nvSpPr>
                <p:spPr bwMode="auto">
                  <a:xfrm>
                    <a:off x="740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71" name="Line 3499"/>
                  <p:cNvSpPr>
                    <a:spLocks noChangeShapeType="1"/>
                  </p:cNvSpPr>
                  <p:nvPr/>
                </p:nvSpPr>
                <p:spPr bwMode="auto">
                  <a:xfrm>
                    <a:off x="755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72" name="Line 3500"/>
                  <p:cNvSpPr>
                    <a:spLocks noChangeShapeType="1"/>
                  </p:cNvSpPr>
                  <p:nvPr/>
                </p:nvSpPr>
                <p:spPr bwMode="auto">
                  <a:xfrm>
                    <a:off x="768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73" name="Line 3501"/>
                  <p:cNvSpPr>
                    <a:spLocks noChangeShapeType="1"/>
                  </p:cNvSpPr>
                  <p:nvPr/>
                </p:nvSpPr>
                <p:spPr bwMode="auto">
                  <a:xfrm>
                    <a:off x="782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74" name="Line 3502"/>
                  <p:cNvSpPr>
                    <a:spLocks noChangeShapeType="1"/>
                  </p:cNvSpPr>
                  <p:nvPr/>
                </p:nvSpPr>
                <p:spPr bwMode="auto">
                  <a:xfrm>
                    <a:off x="658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75" name="Line 350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1015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76" name="Line 350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988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77" name="Line 350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973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78" name="Line 350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960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79" name="Line 350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94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80" name="Line 350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932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81" name="Line 350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918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82" name="Line 351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904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83" name="Line 351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891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84" name="Line 351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87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85" name="Line 351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1001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86" name="Line 3514"/>
                  <p:cNvSpPr>
                    <a:spLocks noChangeShapeType="1"/>
                  </p:cNvSpPr>
                  <p:nvPr/>
                </p:nvSpPr>
                <p:spPr bwMode="auto">
                  <a:xfrm>
                    <a:off x="465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87" name="Line 3515"/>
                  <p:cNvSpPr>
                    <a:spLocks noChangeShapeType="1"/>
                  </p:cNvSpPr>
                  <p:nvPr/>
                </p:nvSpPr>
                <p:spPr bwMode="auto">
                  <a:xfrm>
                    <a:off x="493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88" name="Line 3516"/>
                  <p:cNvSpPr>
                    <a:spLocks noChangeShapeType="1"/>
                  </p:cNvSpPr>
                  <p:nvPr/>
                </p:nvSpPr>
                <p:spPr bwMode="auto">
                  <a:xfrm>
                    <a:off x="507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89" name="Line 3517"/>
                  <p:cNvSpPr>
                    <a:spLocks noChangeShapeType="1"/>
                  </p:cNvSpPr>
                  <p:nvPr/>
                </p:nvSpPr>
                <p:spPr bwMode="auto">
                  <a:xfrm>
                    <a:off x="520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90" name="Line 3518"/>
                  <p:cNvSpPr>
                    <a:spLocks noChangeShapeType="1"/>
                  </p:cNvSpPr>
                  <p:nvPr/>
                </p:nvSpPr>
                <p:spPr bwMode="auto">
                  <a:xfrm>
                    <a:off x="534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91" name="Line 3519"/>
                  <p:cNvSpPr>
                    <a:spLocks noChangeShapeType="1"/>
                  </p:cNvSpPr>
                  <p:nvPr/>
                </p:nvSpPr>
                <p:spPr bwMode="auto">
                  <a:xfrm>
                    <a:off x="548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92" name="Line 3520"/>
                  <p:cNvSpPr>
                    <a:spLocks noChangeShapeType="1"/>
                  </p:cNvSpPr>
                  <p:nvPr/>
                </p:nvSpPr>
                <p:spPr bwMode="auto">
                  <a:xfrm>
                    <a:off x="562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93" name="Line 3521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94" name="Line 3522"/>
                  <p:cNvSpPr>
                    <a:spLocks noChangeShapeType="1"/>
                  </p:cNvSpPr>
                  <p:nvPr/>
                </p:nvSpPr>
                <p:spPr bwMode="auto">
                  <a:xfrm>
                    <a:off x="589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95" name="Line 3523"/>
                  <p:cNvSpPr>
                    <a:spLocks noChangeShapeType="1"/>
                  </p:cNvSpPr>
                  <p:nvPr/>
                </p:nvSpPr>
                <p:spPr bwMode="auto">
                  <a:xfrm>
                    <a:off x="603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96" name="Line 3524"/>
                  <p:cNvSpPr>
                    <a:spLocks noChangeShapeType="1"/>
                  </p:cNvSpPr>
                  <p:nvPr/>
                </p:nvSpPr>
                <p:spPr bwMode="auto">
                  <a:xfrm>
                    <a:off x="479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97" name="Line 352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1194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98" name="Line 352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11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99" name="Line 352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1153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00" name="Line 352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1139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01" name="Line 352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1125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02" name="Line 353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1111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03" name="Line 353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1098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04" name="Line 353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1084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05" name="Line 353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1070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06" name="Line 353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105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07" name="Line 353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1180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08" name="Line 3536"/>
                  <p:cNvSpPr>
                    <a:spLocks noChangeShapeType="1"/>
                  </p:cNvSpPr>
                  <p:nvPr/>
                </p:nvSpPr>
                <p:spPr bwMode="auto">
                  <a:xfrm>
                    <a:off x="644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09" name="Line 3537"/>
                  <p:cNvSpPr>
                    <a:spLocks noChangeShapeType="1"/>
                  </p:cNvSpPr>
                  <p:nvPr/>
                </p:nvSpPr>
                <p:spPr bwMode="auto">
                  <a:xfrm>
                    <a:off x="671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10" name="Line 3538"/>
                  <p:cNvSpPr>
                    <a:spLocks noChangeShapeType="1"/>
                  </p:cNvSpPr>
                  <p:nvPr/>
                </p:nvSpPr>
                <p:spPr bwMode="auto">
                  <a:xfrm>
                    <a:off x="686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11" name="Line 3539"/>
                  <p:cNvSpPr>
                    <a:spLocks noChangeShapeType="1"/>
                  </p:cNvSpPr>
                  <p:nvPr/>
                </p:nvSpPr>
                <p:spPr bwMode="auto">
                  <a:xfrm>
                    <a:off x="699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12" name="Line 3540"/>
                  <p:cNvSpPr>
                    <a:spLocks noChangeShapeType="1"/>
                  </p:cNvSpPr>
                  <p:nvPr/>
                </p:nvSpPr>
                <p:spPr bwMode="auto">
                  <a:xfrm>
                    <a:off x="713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13" name="Line 3541"/>
                  <p:cNvSpPr>
                    <a:spLocks noChangeShapeType="1"/>
                  </p:cNvSpPr>
                  <p:nvPr/>
                </p:nvSpPr>
                <p:spPr bwMode="auto">
                  <a:xfrm>
                    <a:off x="727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14" name="Line 3542"/>
                  <p:cNvSpPr>
                    <a:spLocks noChangeShapeType="1"/>
                  </p:cNvSpPr>
                  <p:nvPr/>
                </p:nvSpPr>
                <p:spPr bwMode="auto">
                  <a:xfrm>
                    <a:off x="740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15" name="Line 3543"/>
                  <p:cNvSpPr>
                    <a:spLocks noChangeShapeType="1"/>
                  </p:cNvSpPr>
                  <p:nvPr/>
                </p:nvSpPr>
                <p:spPr bwMode="auto">
                  <a:xfrm>
                    <a:off x="755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16" name="Line 3544"/>
                  <p:cNvSpPr>
                    <a:spLocks noChangeShapeType="1"/>
                  </p:cNvSpPr>
                  <p:nvPr/>
                </p:nvSpPr>
                <p:spPr bwMode="auto">
                  <a:xfrm>
                    <a:off x="768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17" name="Line 3545"/>
                  <p:cNvSpPr>
                    <a:spLocks noChangeShapeType="1"/>
                  </p:cNvSpPr>
                  <p:nvPr/>
                </p:nvSpPr>
                <p:spPr bwMode="auto">
                  <a:xfrm>
                    <a:off x="782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18" name="Line 3546"/>
                  <p:cNvSpPr>
                    <a:spLocks noChangeShapeType="1"/>
                  </p:cNvSpPr>
                  <p:nvPr/>
                </p:nvSpPr>
                <p:spPr bwMode="auto">
                  <a:xfrm>
                    <a:off x="658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19" name="Line 354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1194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20" name="Line 354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11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21" name="Line 354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1153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22" name="Line 355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1139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23" name="Line 355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1125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24" name="Line 355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1111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25" name="Line 355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1098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26" name="Line 355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1084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27" name="Line 355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1070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28" name="Line 355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105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29" name="Line 355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1180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30" name="Line 3558"/>
                  <p:cNvSpPr>
                    <a:spLocks noChangeShapeType="1"/>
                  </p:cNvSpPr>
                  <p:nvPr/>
                </p:nvSpPr>
                <p:spPr bwMode="auto">
                  <a:xfrm>
                    <a:off x="821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31" name="Line 3559"/>
                  <p:cNvSpPr>
                    <a:spLocks noChangeShapeType="1"/>
                  </p:cNvSpPr>
                  <p:nvPr/>
                </p:nvSpPr>
                <p:spPr bwMode="auto">
                  <a:xfrm>
                    <a:off x="849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32" name="Line 3560"/>
                  <p:cNvSpPr>
                    <a:spLocks noChangeShapeType="1"/>
                  </p:cNvSpPr>
                  <p:nvPr/>
                </p:nvSpPr>
                <p:spPr bwMode="auto">
                  <a:xfrm>
                    <a:off x="863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33" name="Line 3561"/>
                  <p:cNvSpPr>
                    <a:spLocks noChangeShapeType="1"/>
                  </p:cNvSpPr>
                  <p:nvPr/>
                </p:nvSpPr>
                <p:spPr bwMode="auto">
                  <a:xfrm>
                    <a:off x="876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34" name="Line 3562"/>
                  <p:cNvSpPr>
                    <a:spLocks noChangeShapeType="1"/>
                  </p:cNvSpPr>
                  <p:nvPr/>
                </p:nvSpPr>
                <p:spPr bwMode="auto">
                  <a:xfrm>
                    <a:off x="890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35" name="Line 3563"/>
                  <p:cNvSpPr>
                    <a:spLocks noChangeShapeType="1"/>
                  </p:cNvSpPr>
                  <p:nvPr/>
                </p:nvSpPr>
                <p:spPr bwMode="auto">
                  <a:xfrm>
                    <a:off x="904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36" name="Line 3564"/>
                  <p:cNvSpPr>
                    <a:spLocks noChangeShapeType="1"/>
                  </p:cNvSpPr>
                  <p:nvPr/>
                </p:nvSpPr>
                <p:spPr bwMode="auto">
                  <a:xfrm>
                    <a:off x="918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37" name="Line 3565"/>
                  <p:cNvSpPr>
                    <a:spLocks noChangeShapeType="1"/>
                  </p:cNvSpPr>
                  <p:nvPr/>
                </p:nvSpPr>
                <p:spPr bwMode="auto">
                  <a:xfrm>
                    <a:off x="932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38" name="Line 3566"/>
                  <p:cNvSpPr>
                    <a:spLocks noChangeShapeType="1"/>
                  </p:cNvSpPr>
                  <p:nvPr/>
                </p:nvSpPr>
                <p:spPr bwMode="auto">
                  <a:xfrm>
                    <a:off x="945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39" name="Line 3567"/>
                  <p:cNvSpPr>
                    <a:spLocks noChangeShapeType="1"/>
                  </p:cNvSpPr>
                  <p:nvPr/>
                </p:nvSpPr>
                <p:spPr bwMode="auto">
                  <a:xfrm>
                    <a:off x="959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40" name="Line 3568"/>
                  <p:cNvSpPr>
                    <a:spLocks noChangeShapeType="1"/>
                  </p:cNvSpPr>
                  <p:nvPr/>
                </p:nvSpPr>
                <p:spPr bwMode="auto">
                  <a:xfrm>
                    <a:off x="835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41" name="Line 356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1194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42" name="Line 357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11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43" name="Line 357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1153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44" name="Line 357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1139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45" name="Line 357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1125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46" name="Line 357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1111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47" name="Line 357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1098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48" name="Line 357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1084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49" name="Line 357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1070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50" name="Line 357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105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51" name="Line 357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1180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52" name="Line 3580"/>
                  <p:cNvSpPr>
                    <a:spLocks noChangeShapeType="1"/>
                  </p:cNvSpPr>
                  <p:nvPr/>
                </p:nvSpPr>
                <p:spPr bwMode="auto">
                  <a:xfrm>
                    <a:off x="821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53" name="Line 3581"/>
                  <p:cNvSpPr>
                    <a:spLocks noChangeShapeType="1"/>
                  </p:cNvSpPr>
                  <p:nvPr/>
                </p:nvSpPr>
                <p:spPr bwMode="auto">
                  <a:xfrm>
                    <a:off x="849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54" name="Line 3582"/>
                  <p:cNvSpPr>
                    <a:spLocks noChangeShapeType="1"/>
                  </p:cNvSpPr>
                  <p:nvPr/>
                </p:nvSpPr>
                <p:spPr bwMode="auto">
                  <a:xfrm>
                    <a:off x="863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55" name="Line 3583"/>
                  <p:cNvSpPr>
                    <a:spLocks noChangeShapeType="1"/>
                  </p:cNvSpPr>
                  <p:nvPr/>
                </p:nvSpPr>
                <p:spPr bwMode="auto">
                  <a:xfrm>
                    <a:off x="876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56" name="Line 3584"/>
                  <p:cNvSpPr>
                    <a:spLocks noChangeShapeType="1"/>
                  </p:cNvSpPr>
                  <p:nvPr/>
                </p:nvSpPr>
                <p:spPr bwMode="auto">
                  <a:xfrm>
                    <a:off x="890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57" name="Line 3585"/>
                  <p:cNvSpPr>
                    <a:spLocks noChangeShapeType="1"/>
                  </p:cNvSpPr>
                  <p:nvPr/>
                </p:nvSpPr>
                <p:spPr bwMode="auto">
                  <a:xfrm>
                    <a:off x="904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58" name="Line 3586"/>
                  <p:cNvSpPr>
                    <a:spLocks noChangeShapeType="1"/>
                  </p:cNvSpPr>
                  <p:nvPr/>
                </p:nvSpPr>
                <p:spPr bwMode="auto">
                  <a:xfrm>
                    <a:off x="918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59" name="Line 3587"/>
                  <p:cNvSpPr>
                    <a:spLocks noChangeShapeType="1"/>
                  </p:cNvSpPr>
                  <p:nvPr/>
                </p:nvSpPr>
                <p:spPr bwMode="auto">
                  <a:xfrm>
                    <a:off x="932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60" name="Line 3588"/>
                  <p:cNvSpPr>
                    <a:spLocks noChangeShapeType="1"/>
                  </p:cNvSpPr>
                  <p:nvPr/>
                </p:nvSpPr>
                <p:spPr bwMode="auto">
                  <a:xfrm>
                    <a:off x="945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61" name="Line 3589"/>
                  <p:cNvSpPr>
                    <a:spLocks noChangeShapeType="1"/>
                  </p:cNvSpPr>
                  <p:nvPr/>
                </p:nvSpPr>
                <p:spPr bwMode="auto">
                  <a:xfrm>
                    <a:off x="959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62" name="Line 3590"/>
                  <p:cNvSpPr>
                    <a:spLocks noChangeShapeType="1"/>
                  </p:cNvSpPr>
                  <p:nvPr/>
                </p:nvSpPr>
                <p:spPr bwMode="auto">
                  <a:xfrm>
                    <a:off x="835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63" name="Line 359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835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64" name="Line 359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808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65" name="Line 359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794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66" name="Line 359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780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67" name="Line 359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76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68" name="Line 359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752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69" name="Line 359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739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70" name="Line 359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725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71" name="Line 359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711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72" name="Line 360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69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73" name="Line 360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821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74" name="Line 3602"/>
                  <p:cNvSpPr>
                    <a:spLocks noChangeShapeType="1"/>
                  </p:cNvSpPr>
                  <p:nvPr/>
                </p:nvSpPr>
                <p:spPr bwMode="auto">
                  <a:xfrm>
                    <a:off x="821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75" name="Line 3603"/>
                  <p:cNvSpPr>
                    <a:spLocks noChangeShapeType="1"/>
                  </p:cNvSpPr>
                  <p:nvPr/>
                </p:nvSpPr>
                <p:spPr bwMode="auto">
                  <a:xfrm>
                    <a:off x="849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76" name="Line 3604"/>
                  <p:cNvSpPr>
                    <a:spLocks noChangeShapeType="1"/>
                  </p:cNvSpPr>
                  <p:nvPr/>
                </p:nvSpPr>
                <p:spPr bwMode="auto">
                  <a:xfrm>
                    <a:off x="863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77" name="Line 3605"/>
                  <p:cNvSpPr>
                    <a:spLocks noChangeShapeType="1"/>
                  </p:cNvSpPr>
                  <p:nvPr/>
                </p:nvSpPr>
                <p:spPr bwMode="auto">
                  <a:xfrm>
                    <a:off x="876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78" name="Line 3606"/>
                  <p:cNvSpPr>
                    <a:spLocks noChangeShapeType="1"/>
                  </p:cNvSpPr>
                  <p:nvPr/>
                </p:nvSpPr>
                <p:spPr bwMode="auto">
                  <a:xfrm>
                    <a:off x="890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79" name="Line 3607"/>
                  <p:cNvSpPr>
                    <a:spLocks noChangeShapeType="1"/>
                  </p:cNvSpPr>
                  <p:nvPr/>
                </p:nvSpPr>
                <p:spPr bwMode="auto">
                  <a:xfrm>
                    <a:off x="904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80" name="Line 3608"/>
                  <p:cNvSpPr>
                    <a:spLocks noChangeShapeType="1"/>
                  </p:cNvSpPr>
                  <p:nvPr/>
                </p:nvSpPr>
                <p:spPr bwMode="auto">
                  <a:xfrm>
                    <a:off x="918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81" name="Line 3609"/>
                  <p:cNvSpPr>
                    <a:spLocks noChangeShapeType="1"/>
                  </p:cNvSpPr>
                  <p:nvPr/>
                </p:nvSpPr>
                <p:spPr bwMode="auto">
                  <a:xfrm>
                    <a:off x="932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82" name="Line 3610"/>
                  <p:cNvSpPr>
                    <a:spLocks noChangeShapeType="1"/>
                  </p:cNvSpPr>
                  <p:nvPr/>
                </p:nvSpPr>
                <p:spPr bwMode="auto">
                  <a:xfrm>
                    <a:off x="945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83" name="Line 3611"/>
                  <p:cNvSpPr>
                    <a:spLocks noChangeShapeType="1"/>
                  </p:cNvSpPr>
                  <p:nvPr/>
                </p:nvSpPr>
                <p:spPr bwMode="auto">
                  <a:xfrm>
                    <a:off x="959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84" name="Line 3612"/>
                  <p:cNvSpPr>
                    <a:spLocks noChangeShapeType="1"/>
                  </p:cNvSpPr>
                  <p:nvPr/>
                </p:nvSpPr>
                <p:spPr bwMode="auto">
                  <a:xfrm>
                    <a:off x="835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85" name="Line 361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1015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86" name="Line 361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988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87" name="Line 361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973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88" name="Line 361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960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89" name="Line 361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94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90" name="Line 361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932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91" name="Line 361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918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92" name="Line 362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904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93" name="Line 362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891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94" name="Line 362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87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295" name="Line 362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1001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2296" name="Rectangle 3624"/>
                <p:cNvSpPr>
                  <a:spLocks noChangeArrowheads="1"/>
                </p:cNvSpPr>
                <p:nvPr/>
              </p:nvSpPr>
              <p:spPr bwMode="auto">
                <a:xfrm>
                  <a:off x="572" y="1405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297" name="Rectangle 3625"/>
                <p:cNvSpPr>
                  <a:spLocks noChangeArrowheads="1"/>
                </p:cNvSpPr>
                <p:nvPr/>
              </p:nvSpPr>
              <p:spPr bwMode="auto">
                <a:xfrm>
                  <a:off x="612" y="1405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298" name="Rectangle 3626"/>
                <p:cNvSpPr>
                  <a:spLocks noChangeArrowheads="1"/>
                </p:cNvSpPr>
                <p:nvPr/>
              </p:nvSpPr>
              <p:spPr bwMode="auto">
                <a:xfrm>
                  <a:off x="533" y="1405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299" name="Rectangle 3627"/>
                <p:cNvSpPr>
                  <a:spLocks noChangeArrowheads="1"/>
                </p:cNvSpPr>
                <p:nvPr/>
              </p:nvSpPr>
              <p:spPr bwMode="auto">
                <a:xfrm>
                  <a:off x="809" y="1405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300" name="Rectangle 3628"/>
                <p:cNvSpPr>
                  <a:spLocks noChangeArrowheads="1"/>
                </p:cNvSpPr>
                <p:nvPr/>
              </p:nvSpPr>
              <p:spPr bwMode="auto">
                <a:xfrm>
                  <a:off x="888" y="1405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301" name="Rectangle 3629"/>
                <p:cNvSpPr>
                  <a:spLocks noChangeArrowheads="1"/>
                </p:cNvSpPr>
                <p:nvPr/>
              </p:nvSpPr>
              <p:spPr bwMode="auto">
                <a:xfrm>
                  <a:off x="928" y="1405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302" name="Rectangle 3630"/>
                <p:cNvSpPr>
                  <a:spLocks noChangeArrowheads="1"/>
                </p:cNvSpPr>
                <p:nvPr/>
              </p:nvSpPr>
              <p:spPr bwMode="auto">
                <a:xfrm>
                  <a:off x="849" y="1405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303" name="Rectangle 3631"/>
                <p:cNvSpPr>
                  <a:spLocks noChangeArrowheads="1"/>
                </p:cNvSpPr>
                <p:nvPr/>
              </p:nvSpPr>
              <p:spPr bwMode="auto">
                <a:xfrm>
                  <a:off x="651" y="1405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304" name="Rectangle 3632"/>
                <p:cNvSpPr>
                  <a:spLocks noChangeArrowheads="1"/>
                </p:cNvSpPr>
                <p:nvPr/>
              </p:nvSpPr>
              <p:spPr bwMode="auto">
                <a:xfrm>
                  <a:off x="730" y="1405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305" name="Rectangle 3633"/>
                <p:cNvSpPr>
                  <a:spLocks noChangeArrowheads="1"/>
                </p:cNvSpPr>
                <p:nvPr/>
              </p:nvSpPr>
              <p:spPr bwMode="auto">
                <a:xfrm>
                  <a:off x="770" y="1405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306" name="Rectangle 3634"/>
                <p:cNvSpPr>
                  <a:spLocks noChangeArrowheads="1"/>
                </p:cNvSpPr>
                <p:nvPr/>
              </p:nvSpPr>
              <p:spPr bwMode="auto">
                <a:xfrm>
                  <a:off x="691" y="1405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307" name="Rectangle 3635"/>
                <p:cNvSpPr>
                  <a:spLocks noChangeArrowheads="1"/>
                </p:cNvSpPr>
                <p:nvPr/>
              </p:nvSpPr>
              <p:spPr bwMode="auto">
                <a:xfrm>
                  <a:off x="967" y="1405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308" name="Rectangle 3636"/>
                <p:cNvSpPr>
                  <a:spLocks noChangeArrowheads="1"/>
                </p:cNvSpPr>
                <p:nvPr/>
              </p:nvSpPr>
              <p:spPr bwMode="auto">
                <a:xfrm>
                  <a:off x="1046" y="1405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309" name="Rectangle 3637"/>
                <p:cNvSpPr>
                  <a:spLocks noChangeArrowheads="1"/>
                </p:cNvSpPr>
                <p:nvPr/>
              </p:nvSpPr>
              <p:spPr bwMode="auto">
                <a:xfrm>
                  <a:off x="1086" y="1405"/>
                  <a:ext cx="54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310" name="Rectangle 3638"/>
                <p:cNvSpPr>
                  <a:spLocks noChangeArrowheads="1"/>
                </p:cNvSpPr>
                <p:nvPr/>
              </p:nvSpPr>
              <p:spPr bwMode="auto">
                <a:xfrm>
                  <a:off x="1007" y="1405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311" name="Rectangle 3639"/>
                <p:cNvSpPr>
                  <a:spLocks noChangeArrowheads="1"/>
                </p:cNvSpPr>
                <p:nvPr/>
              </p:nvSpPr>
              <p:spPr bwMode="auto">
                <a:xfrm>
                  <a:off x="462" y="1405"/>
                  <a:ext cx="54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312" name="Rectangle 3640"/>
                <p:cNvSpPr>
                  <a:spLocks noChangeArrowheads="1"/>
                </p:cNvSpPr>
                <p:nvPr/>
              </p:nvSpPr>
              <p:spPr bwMode="auto">
                <a:xfrm>
                  <a:off x="570" y="781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313" name="Rectangle 3641"/>
                <p:cNvSpPr>
                  <a:spLocks noChangeArrowheads="1"/>
                </p:cNvSpPr>
                <p:nvPr/>
              </p:nvSpPr>
              <p:spPr bwMode="auto">
                <a:xfrm>
                  <a:off x="610" y="781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314" name="Rectangle 3642"/>
                <p:cNvSpPr>
                  <a:spLocks noChangeArrowheads="1"/>
                </p:cNvSpPr>
                <p:nvPr/>
              </p:nvSpPr>
              <p:spPr bwMode="auto">
                <a:xfrm>
                  <a:off x="531" y="781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315" name="Rectangle 3643"/>
                <p:cNvSpPr>
                  <a:spLocks noChangeArrowheads="1"/>
                </p:cNvSpPr>
                <p:nvPr/>
              </p:nvSpPr>
              <p:spPr bwMode="auto">
                <a:xfrm>
                  <a:off x="807" y="781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316" name="Rectangle 3644"/>
                <p:cNvSpPr>
                  <a:spLocks noChangeArrowheads="1"/>
                </p:cNvSpPr>
                <p:nvPr/>
              </p:nvSpPr>
              <p:spPr bwMode="auto">
                <a:xfrm>
                  <a:off x="886" y="781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317" name="Rectangle 3645"/>
                <p:cNvSpPr>
                  <a:spLocks noChangeArrowheads="1"/>
                </p:cNvSpPr>
                <p:nvPr/>
              </p:nvSpPr>
              <p:spPr bwMode="auto">
                <a:xfrm>
                  <a:off x="926" y="781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318" name="Rectangle 3646"/>
                <p:cNvSpPr>
                  <a:spLocks noChangeArrowheads="1"/>
                </p:cNvSpPr>
                <p:nvPr/>
              </p:nvSpPr>
              <p:spPr bwMode="auto">
                <a:xfrm>
                  <a:off x="847" y="781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319" name="Rectangle 3647"/>
                <p:cNvSpPr>
                  <a:spLocks noChangeArrowheads="1"/>
                </p:cNvSpPr>
                <p:nvPr/>
              </p:nvSpPr>
              <p:spPr bwMode="auto">
                <a:xfrm>
                  <a:off x="649" y="781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320" name="Rectangle 3648"/>
                <p:cNvSpPr>
                  <a:spLocks noChangeArrowheads="1"/>
                </p:cNvSpPr>
                <p:nvPr/>
              </p:nvSpPr>
              <p:spPr bwMode="auto">
                <a:xfrm>
                  <a:off x="728" y="781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321" name="Rectangle 3649"/>
                <p:cNvSpPr>
                  <a:spLocks noChangeArrowheads="1"/>
                </p:cNvSpPr>
                <p:nvPr/>
              </p:nvSpPr>
              <p:spPr bwMode="auto">
                <a:xfrm>
                  <a:off x="768" y="781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322" name="Rectangle 3650"/>
                <p:cNvSpPr>
                  <a:spLocks noChangeArrowheads="1"/>
                </p:cNvSpPr>
                <p:nvPr/>
              </p:nvSpPr>
              <p:spPr bwMode="auto">
                <a:xfrm>
                  <a:off x="689" y="781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323" name="Rectangle 3651"/>
                <p:cNvSpPr>
                  <a:spLocks noChangeArrowheads="1"/>
                </p:cNvSpPr>
                <p:nvPr/>
              </p:nvSpPr>
              <p:spPr bwMode="auto">
                <a:xfrm>
                  <a:off x="965" y="781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324" name="Rectangle 3652"/>
                <p:cNvSpPr>
                  <a:spLocks noChangeArrowheads="1"/>
                </p:cNvSpPr>
                <p:nvPr/>
              </p:nvSpPr>
              <p:spPr bwMode="auto">
                <a:xfrm>
                  <a:off x="1044" y="781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325" name="Rectangle 3653"/>
                <p:cNvSpPr>
                  <a:spLocks noChangeArrowheads="1"/>
                </p:cNvSpPr>
                <p:nvPr/>
              </p:nvSpPr>
              <p:spPr bwMode="auto">
                <a:xfrm>
                  <a:off x="1084" y="781"/>
                  <a:ext cx="54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326" name="Rectangle 3654"/>
                <p:cNvSpPr>
                  <a:spLocks noChangeArrowheads="1"/>
                </p:cNvSpPr>
                <p:nvPr/>
              </p:nvSpPr>
              <p:spPr bwMode="auto">
                <a:xfrm>
                  <a:off x="1005" y="781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327" name="Rectangle 3655"/>
                <p:cNvSpPr>
                  <a:spLocks noChangeArrowheads="1"/>
                </p:cNvSpPr>
                <p:nvPr/>
              </p:nvSpPr>
              <p:spPr bwMode="auto">
                <a:xfrm>
                  <a:off x="460" y="781"/>
                  <a:ext cx="54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2328" name="Group 3656"/>
                <p:cNvGrpSpPr>
                  <a:grpSpLocks/>
                </p:cNvGrpSpPr>
                <p:nvPr/>
              </p:nvGrpSpPr>
              <p:grpSpPr bwMode="auto">
                <a:xfrm rot="-5400000">
                  <a:off x="218" y="1093"/>
                  <a:ext cx="540" cy="61"/>
                  <a:chOff x="629" y="1501"/>
                  <a:chExt cx="540" cy="61"/>
                </a:xfrm>
              </p:grpSpPr>
              <p:sp>
                <p:nvSpPr>
                  <p:cNvPr id="32329" name="Rectangle 3657"/>
                  <p:cNvSpPr>
                    <a:spLocks noChangeArrowheads="1"/>
                  </p:cNvSpPr>
                  <p:nvPr/>
                </p:nvSpPr>
                <p:spPr bwMode="auto">
                  <a:xfrm>
                    <a:off x="668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330" name="Rectangle 3658"/>
                  <p:cNvSpPr>
                    <a:spLocks noChangeArrowheads="1"/>
                  </p:cNvSpPr>
                  <p:nvPr/>
                </p:nvSpPr>
                <p:spPr bwMode="auto">
                  <a:xfrm>
                    <a:off x="708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331" name="Rectangle 3659"/>
                  <p:cNvSpPr>
                    <a:spLocks noChangeArrowheads="1"/>
                  </p:cNvSpPr>
                  <p:nvPr/>
                </p:nvSpPr>
                <p:spPr bwMode="auto">
                  <a:xfrm>
                    <a:off x="629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332" name="Rectangle 3660"/>
                  <p:cNvSpPr>
                    <a:spLocks noChangeArrowheads="1"/>
                  </p:cNvSpPr>
                  <p:nvPr/>
                </p:nvSpPr>
                <p:spPr bwMode="auto">
                  <a:xfrm>
                    <a:off x="905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333" name="Rectangle 3661"/>
                  <p:cNvSpPr>
                    <a:spLocks noChangeArrowheads="1"/>
                  </p:cNvSpPr>
                  <p:nvPr/>
                </p:nvSpPr>
                <p:spPr bwMode="auto">
                  <a:xfrm>
                    <a:off x="984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334" name="Rectangle 3662"/>
                  <p:cNvSpPr>
                    <a:spLocks noChangeArrowheads="1"/>
                  </p:cNvSpPr>
                  <p:nvPr/>
                </p:nvSpPr>
                <p:spPr bwMode="auto">
                  <a:xfrm>
                    <a:off x="1024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335" name="Rectangle 3663"/>
                  <p:cNvSpPr>
                    <a:spLocks noChangeArrowheads="1"/>
                  </p:cNvSpPr>
                  <p:nvPr/>
                </p:nvSpPr>
                <p:spPr bwMode="auto">
                  <a:xfrm>
                    <a:off x="945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336" name="Rectangle 3664"/>
                  <p:cNvSpPr>
                    <a:spLocks noChangeArrowheads="1"/>
                  </p:cNvSpPr>
                  <p:nvPr/>
                </p:nvSpPr>
                <p:spPr bwMode="auto">
                  <a:xfrm>
                    <a:off x="747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337" name="Rectangle 3665"/>
                  <p:cNvSpPr>
                    <a:spLocks noChangeArrowheads="1"/>
                  </p:cNvSpPr>
                  <p:nvPr/>
                </p:nvSpPr>
                <p:spPr bwMode="auto">
                  <a:xfrm>
                    <a:off x="826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338" name="Rectangle 3666"/>
                  <p:cNvSpPr>
                    <a:spLocks noChangeArrowheads="1"/>
                  </p:cNvSpPr>
                  <p:nvPr/>
                </p:nvSpPr>
                <p:spPr bwMode="auto">
                  <a:xfrm>
                    <a:off x="866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339" name="Rectangle 3667"/>
                  <p:cNvSpPr>
                    <a:spLocks noChangeArrowheads="1"/>
                  </p:cNvSpPr>
                  <p:nvPr/>
                </p:nvSpPr>
                <p:spPr bwMode="auto">
                  <a:xfrm>
                    <a:off x="787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340" name="Rectangle 3668"/>
                  <p:cNvSpPr>
                    <a:spLocks noChangeArrowheads="1"/>
                  </p:cNvSpPr>
                  <p:nvPr/>
                </p:nvSpPr>
                <p:spPr bwMode="auto">
                  <a:xfrm>
                    <a:off x="1063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341" name="Rectangle 3669"/>
                  <p:cNvSpPr>
                    <a:spLocks noChangeArrowheads="1"/>
                  </p:cNvSpPr>
                  <p:nvPr/>
                </p:nvSpPr>
                <p:spPr bwMode="auto">
                  <a:xfrm>
                    <a:off x="1142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342" name="Rectangle 3670"/>
                  <p:cNvSpPr>
                    <a:spLocks noChangeArrowheads="1"/>
                  </p:cNvSpPr>
                  <p:nvPr/>
                </p:nvSpPr>
                <p:spPr bwMode="auto">
                  <a:xfrm>
                    <a:off x="1103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2343" name="Group 3671"/>
                <p:cNvGrpSpPr>
                  <a:grpSpLocks/>
                </p:cNvGrpSpPr>
                <p:nvPr/>
              </p:nvGrpSpPr>
              <p:grpSpPr bwMode="auto">
                <a:xfrm rot="-5400000">
                  <a:off x="844" y="1093"/>
                  <a:ext cx="540" cy="61"/>
                  <a:chOff x="629" y="1501"/>
                  <a:chExt cx="540" cy="61"/>
                </a:xfrm>
              </p:grpSpPr>
              <p:sp>
                <p:nvSpPr>
                  <p:cNvPr id="32344" name="Rectangle 3672"/>
                  <p:cNvSpPr>
                    <a:spLocks noChangeArrowheads="1"/>
                  </p:cNvSpPr>
                  <p:nvPr/>
                </p:nvSpPr>
                <p:spPr bwMode="auto">
                  <a:xfrm>
                    <a:off x="668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345" name="Rectangle 3673"/>
                  <p:cNvSpPr>
                    <a:spLocks noChangeArrowheads="1"/>
                  </p:cNvSpPr>
                  <p:nvPr/>
                </p:nvSpPr>
                <p:spPr bwMode="auto">
                  <a:xfrm>
                    <a:off x="708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346" name="Rectangle 3674"/>
                  <p:cNvSpPr>
                    <a:spLocks noChangeArrowheads="1"/>
                  </p:cNvSpPr>
                  <p:nvPr/>
                </p:nvSpPr>
                <p:spPr bwMode="auto">
                  <a:xfrm>
                    <a:off x="629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347" name="Rectangle 3675"/>
                  <p:cNvSpPr>
                    <a:spLocks noChangeArrowheads="1"/>
                  </p:cNvSpPr>
                  <p:nvPr/>
                </p:nvSpPr>
                <p:spPr bwMode="auto">
                  <a:xfrm>
                    <a:off x="905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348" name="Rectangle 3676"/>
                  <p:cNvSpPr>
                    <a:spLocks noChangeArrowheads="1"/>
                  </p:cNvSpPr>
                  <p:nvPr/>
                </p:nvSpPr>
                <p:spPr bwMode="auto">
                  <a:xfrm>
                    <a:off x="984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349" name="Rectangle 3677"/>
                  <p:cNvSpPr>
                    <a:spLocks noChangeArrowheads="1"/>
                  </p:cNvSpPr>
                  <p:nvPr/>
                </p:nvSpPr>
                <p:spPr bwMode="auto">
                  <a:xfrm>
                    <a:off x="1024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350" name="Rectangle 3678"/>
                  <p:cNvSpPr>
                    <a:spLocks noChangeArrowheads="1"/>
                  </p:cNvSpPr>
                  <p:nvPr/>
                </p:nvSpPr>
                <p:spPr bwMode="auto">
                  <a:xfrm>
                    <a:off x="945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351" name="Rectangle 3679"/>
                  <p:cNvSpPr>
                    <a:spLocks noChangeArrowheads="1"/>
                  </p:cNvSpPr>
                  <p:nvPr/>
                </p:nvSpPr>
                <p:spPr bwMode="auto">
                  <a:xfrm>
                    <a:off x="747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352" name="Rectangle 3680"/>
                  <p:cNvSpPr>
                    <a:spLocks noChangeArrowheads="1"/>
                  </p:cNvSpPr>
                  <p:nvPr/>
                </p:nvSpPr>
                <p:spPr bwMode="auto">
                  <a:xfrm>
                    <a:off x="826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353" name="Rectangle 3681"/>
                  <p:cNvSpPr>
                    <a:spLocks noChangeArrowheads="1"/>
                  </p:cNvSpPr>
                  <p:nvPr/>
                </p:nvSpPr>
                <p:spPr bwMode="auto">
                  <a:xfrm>
                    <a:off x="866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354" name="Rectangle 3682"/>
                  <p:cNvSpPr>
                    <a:spLocks noChangeArrowheads="1"/>
                  </p:cNvSpPr>
                  <p:nvPr/>
                </p:nvSpPr>
                <p:spPr bwMode="auto">
                  <a:xfrm>
                    <a:off x="787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355" name="Rectangle 3683"/>
                  <p:cNvSpPr>
                    <a:spLocks noChangeArrowheads="1"/>
                  </p:cNvSpPr>
                  <p:nvPr/>
                </p:nvSpPr>
                <p:spPr bwMode="auto">
                  <a:xfrm>
                    <a:off x="1063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356" name="Rectangle 3684"/>
                  <p:cNvSpPr>
                    <a:spLocks noChangeArrowheads="1"/>
                  </p:cNvSpPr>
                  <p:nvPr/>
                </p:nvSpPr>
                <p:spPr bwMode="auto">
                  <a:xfrm>
                    <a:off x="1142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357" name="Rectangle 3685"/>
                  <p:cNvSpPr>
                    <a:spLocks noChangeArrowheads="1"/>
                  </p:cNvSpPr>
                  <p:nvPr/>
                </p:nvSpPr>
                <p:spPr bwMode="auto">
                  <a:xfrm>
                    <a:off x="1103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2358" name="Group 3686"/>
              <p:cNvGrpSpPr>
                <a:grpSpLocks/>
              </p:cNvGrpSpPr>
              <p:nvPr/>
            </p:nvGrpSpPr>
            <p:grpSpPr bwMode="auto">
              <a:xfrm>
                <a:off x="1145" y="1591"/>
                <a:ext cx="687" cy="685"/>
                <a:chOff x="457" y="781"/>
                <a:chExt cx="687" cy="685"/>
              </a:xfrm>
            </p:grpSpPr>
            <p:grpSp>
              <p:nvGrpSpPr>
                <p:cNvPr id="32359" name="Group 3687"/>
                <p:cNvGrpSpPr>
                  <a:grpSpLocks/>
                </p:cNvGrpSpPr>
                <p:nvPr/>
              </p:nvGrpSpPr>
              <p:grpSpPr bwMode="auto">
                <a:xfrm>
                  <a:off x="535" y="857"/>
                  <a:ext cx="533" cy="536"/>
                  <a:chOff x="446" y="767"/>
                  <a:chExt cx="533" cy="536"/>
                </a:xfrm>
              </p:grpSpPr>
              <p:sp>
                <p:nvSpPr>
                  <p:cNvPr id="32360" name="Line 3688"/>
                  <p:cNvSpPr>
                    <a:spLocks noChangeShapeType="1"/>
                  </p:cNvSpPr>
                  <p:nvPr/>
                </p:nvSpPr>
                <p:spPr bwMode="auto">
                  <a:xfrm>
                    <a:off x="465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361" name="Line 3689"/>
                  <p:cNvSpPr>
                    <a:spLocks noChangeShapeType="1"/>
                  </p:cNvSpPr>
                  <p:nvPr/>
                </p:nvSpPr>
                <p:spPr bwMode="auto">
                  <a:xfrm>
                    <a:off x="493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362" name="Line 3690"/>
                  <p:cNvSpPr>
                    <a:spLocks noChangeShapeType="1"/>
                  </p:cNvSpPr>
                  <p:nvPr/>
                </p:nvSpPr>
                <p:spPr bwMode="auto">
                  <a:xfrm>
                    <a:off x="507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363" name="Line 3691"/>
                  <p:cNvSpPr>
                    <a:spLocks noChangeShapeType="1"/>
                  </p:cNvSpPr>
                  <p:nvPr/>
                </p:nvSpPr>
                <p:spPr bwMode="auto">
                  <a:xfrm>
                    <a:off x="520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364" name="Line 3692"/>
                  <p:cNvSpPr>
                    <a:spLocks noChangeShapeType="1"/>
                  </p:cNvSpPr>
                  <p:nvPr/>
                </p:nvSpPr>
                <p:spPr bwMode="auto">
                  <a:xfrm>
                    <a:off x="534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365" name="Line 3693"/>
                  <p:cNvSpPr>
                    <a:spLocks noChangeShapeType="1"/>
                  </p:cNvSpPr>
                  <p:nvPr/>
                </p:nvSpPr>
                <p:spPr bwMode="auto">
                  <a:xfrm>
                    <a:off x="548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366" name="Line 3694"/>
                  <p:cNvSpPr>
                    <a:spLocks noChangeShapeType="1"/>
                  </p:cNvSpPr>
                  <p:nvPr/>
                </p:nvSpPr>
                <p:spPr bwMode="auto">
                  <a:xfrm>
                    <a:off x="562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367" name="Line 3695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368" name="Line 3696"/>
                  <p:cNvSpPr>
                    <a:spLocks noChangeShapeType="1"/>
                  </p:cNvSpPr>
                  <p:nvPr/>
                </p:nvSpPr>
                <p:spPr bwMode="auto">
                  <a:xfrm>
                    <a:off x="589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369" name="Line 3697"/>
                  <p:cNvSpPr>
                    <a:spLocks noChangeShapeType="1"/>
                  </p:cNvSpPr>
                  <p:nvPr/>
                </p:nvSpPr>
                <p:spPr bwMode="auto">
                  <a:xfrm>
                    <a:off x="603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370" name="Line 3698"/>
                  <p:cNvSpPr>
                    <a:spLocks noChangeShapeType="1"/>
                  </p:cNvSpPr>
                  <p:nvPr/>
                </p:nvSpPr>
                <p:spPr bwMode="auto">
                  <a:xfrm>
                    <a:off x="479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371" name="Line 369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835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372" name="Line 370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808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373" name="Line 370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794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374" name="Line 370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780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375" name="Line 370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76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376" name="Line 370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752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377" name="Line 370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739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378" name="Line 370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725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379" name="Line 370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711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380" name="Line 370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69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381" name="Line 370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821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382" name="Line 3710"/>
                  <p:cNvSpPr>
                    <a:spLocks noChangeShapeType="1"/>
                  </p:cNvSpPr>
                  <p:nvPr/>
                </p:nvSpPr>
                <p:spPr bwMode="auto">
                  <a:xfrm>
                    <a:off x="644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383" name="Line 3711"/>
                  <p:cNvSpPr>
                    <a:spLocks noChangeShapeType="1"/>
                  </p:cNvSpPr>
                  <p:nvPr/>
                </p:nvSpPr>
                <p:spPr bwMode="auto">
                  <a:xfrm>
                    <a:off x="671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384" name="Line 3712"/>
                  <p:cNvSpPr>
                    <a:spLocks noChangeShapeType="1"/>
                  </p:cNvSpPr>
                  <p:nvPr/>
                </p:nvSpPr>
                <p:spPr bwMode="auto">
                  <a:xfrm>
                    <a:off x="686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385" name="Line 3713"/>
                  <p:cNvSpPr>
                    <a:spLocks noChangeShapeType="1"/>
                  </p:cNvSpPr>
                  <p:nvPr/>
                </p:nvSpPr>
                <p:spPr bwMode="auto">
                  <a:xfrm>
                    <a:off x="699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386" name="Line 3714"/>
                  <p:cNvSpPr>
                    <a:spLocks noChangeShapeType="1"/>
                  </p:cNvSpPr>
                  <p:nvPr/>
                </p:nvSpPr>
                <p:spPr bwMode="auto">
                  <a:xfrm>
                    <a:off x="713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387" name="Line 3715"/>
                  <p:cNvSpPr>
                    <a:spLocks noChangeShapeType="1"/>
                  </p:cNvSpPr>
                  <p:nvPr/>
                </p:nvSpPr>
                <p:spPr bwMode="auto">
                  <a:xfrm>
                    <a:off x="727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388" name="Line 3716"/>
                  <p:cNvSpPr>
                    <a:spLocks noChangeShapeType="1"/>
                  </p:cNvSpPr>
                  <p:nvPr/>
                </p:nvSpPr>
                <p:spPr bwMode="auto">
                  <a:xfrm>
                    <a:off x="740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389" name="Line 3717"/>
                  <p:cNvSpPr>
                    <a:spLocks noChangeShapeType="1"/>
                  </p:cNvSpPr>
                  <p:nvPr/>
                </p:nvSpPr>
                <p:spPr bwMode="auto">
                  <a:xfrm>
                    <a:off x="755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390" name="Line 3718"/>
                  <p:cNvSpPr>
                    <a:spLocks noChangeShapeType="1"/>
                  </p:cNvSpPr>
                  <p:nvPr/>
                </p:nvSpPr>
                <p:spPr bwMode="auto">
                  <a:xfrm>
                    <a:off x="768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391" name="Line 3719"/>
                  <p:cNvSpPr>
                    <a:spLocks noChangeShapeType="1"/>
                  </p:cNvSpPr>
                  <p:nvPr/>
                </p:nvSpPr>
                <p:spPr bwMode="auto">
                  <a:xfrm>
                    <a:off x="782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392" name="Line 3720"/>
                  <p:cNvSpPr>
                    <a:spLocks noChangeShapeType="1"/>
                  </p:cNvSpPr>
                  <p:nvPr/>
                </p:nvSpPr>
                <p:spPr bwMode="auto">
                  <a:xfrm>
                    <a:off x="658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393" name="Line 372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835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394" name="Line 372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808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395" name="Line 372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794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396" name="Line 372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780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397" name="Line 372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76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398" name="Line 372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752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399" name="Line 372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739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00" name="Line 372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725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01" name="Line 372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711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02" name="Line 373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69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03" name="Line 373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821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04" name="Line 3732"/>
                  <p:cNvSpPr>
                    <a:spLocks noChangeShapeType="1"/>
                  </p:cNvSpPr>
                  <p:nvPr/>
                </p:nvSpPr>
                <p:spPr bwMode="auto">
                  <a:xfrm>
                    <a:off x="465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05" name="Line 3733"/>
                  <p:cNvSpPr>
                    <a:spLocks noChangeShapeType="1"/>
                  </p:cNvSpPr>
                  <p:nvPr/>
                </p:nvSpPr>
                <p:spPr bwMode="auto">
                  <a:xfrm>
                    <a:off x="493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06" name="Line 3734"/>
                  <p:cNvSpPr>
                    <a:spLocks noChangeShapeType="1"/>
                  </p:cNvSpPr>
                  <p:nvPr/>
                </p:nvSpPr>
                <p:spPr bwMode="auto">
                  <a:xfrm>
                    <a:off x="507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07" name="Line 3735"/>
                  <p:cNvSpPr>
                    <a:spLocks noChangeShapeType="1"/>
                  </p:cNvSpPr>
                  <p:nvPr/>
                </p:nvSpPr>
                <p:spPr bwMode="auto">
                  <a:xfrm>
                    <a:off x="520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08" name="Line 3736"/>
                  <p:cNvSpPr>
                    <a:spLocks noChangeShapeType="1"/>
                  </p:cNvSpPr>
                  <p:nvPr/>
                </p:nvSpPr>
                <p:spPr bwMode="auto">
                  <a:xfrm>
                    <a:off x="534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09" name="Line 3737"/>
                  <p:cNvSpPr>
                    <a:spLocks noChangeShapeType="1"/>
                  </p:cNvSpPr>
                  <p:nvPr/>
                </p:nvSpPr>
                <p:spPr bwMode="auto">
                  <a:xfrm>
                    <a:off x="548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10" name="Line 3738"/>
                  <p:cNvSpPr>
                    <a:spLocks noChangeShapeType="1"/>
                  </p:cNvSpPr>
                  <p:nvPr/>
                </p:nvSpPr>
                <p:spPr bwMode="auto">
                  <a:xfrm>
                    <a:off x="562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11" name="Line 3739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12" name="Line 3740"/>
                  <p:cNvSpPr>
                    <a:spLocks noChangeShapeType="1"/>
                  </p:cNvSpPr>
                  <p:nvPr/>
                </p:nvSpPr>
                <p:spPr bwMode="auto">
                  <a:xfrm>
                    <a:off x="589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13" name="Line 3741"/>
                  <p:cNvSpPr>
                    <a:spLocks noChangeShapeType="1"/>
                  </p:cNvSpPr>
                  <p:nvPr/>
                </p:nvSpPr>
                <p:spPr bwMode="auto">
                  <a:xfrm>
                    <a:off x="603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14" name="Line 3742"/>
                  <p:cNvSpPr>
                    <a:spLocks noChangeShapeType="1"/>
                  </p:cNvSpPr>
                  <p:nvPr/>
                </p:nvSpPr>
                <p:spPr bwMode="auto">
                  <a:xfrm>
                    <a:off x="479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15" name="Line 374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1015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16" name="Line 374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988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17" name="Line 374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973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18" name="Line 374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960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19" name="Line 374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94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20" name="Line 374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932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21" name="Line 374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918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22" name="Line 375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904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23" name="Line 375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891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24" name="Line 375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87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25" name="Line 375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1001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26" name="Line 3754"/>
                  <p:cNvSpPr>
                    <a:spLocks noChangeShapeType="1"/>
                  </p:cNvSpPr>
                  <p:nvPr/>
                </p:nvSpPr>
                <p:spPr bwMode="auto">
                  <a:xfrm>
                    <a:off x="644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27" name="Line 3755"/>
                  <p:cNvSpPr>
                    <a:spLocks noChangeShapeType="1"/>
                  </p:cNvSpPr>
                  <p:nvPr/>
                </p:nvSpPr>
                <p:spPr bwMode="auto">
                  <a:xfrm>
                    <a:off x="671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28" name="Line 3756"/>
                  <p:cNvSpPr>
                    <a:spLocks noChangeShapeType="1"/>
                  </p:cNvSpPr>
                  <p:nvPr/>
                </p:nvSpPr>
                <p:spPr bwMode="auto">
                  <a:xfrm>
                    <a:off x="686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29" name="Line 3757"/>
                  <p:cNvSpPr>
                    <a:spLocks noChangeShapeType="1"/>
                  </p:cNvSpPr>
                  <p:nvPr/>
                </p:nvSpPr>
                <p:spPr bwMode="auto">
                  <a:xfrm>
                    <a:off x="699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30" name="Line 3758"/>
                  <p:cNvSpPr>
                    <a:spLocks noChangeShapeType="1"/>
                  </p:cNvSpPr>
                  <p:nvPr/>
                </p:nvSpPr>
                <p:spPr bwMode="auto">
                  <a:xfrm>
                    <a:off x="713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31" name="Line 3759"/>
                  <p:cNvSpPr>
                    <a:spLocks noChangeShapeType="1"/>
                  </p:cNvSpPr>
                  <p:nvPr/>
                </p:nvSpPr>
                <p:spPr bwMode="auto">
                  <a:xfrm>
                    <a:off x="727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32" name="Line 3760"/>
                  <p:cNvSpPr>
                    <a:spLocks noChangeShapeType="1"/>
                  </p:cNvSpPr>
                  <p:nvPr/>
                </p:nvSpPr>
                <p:spPr bwMode="auto">
                  <a:xfrm>
                    <a:off x="740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33" name="Line 3761"/>
                  <p:cNvSpPr>
                    <a:spLocks noChangeShapeType="1"/>
                  </p:cNvSpPr>
                  <p:nvPr/>
                </p:nvSpPr>
                <p:spPr bwMode="auto">
                  <a:xfrm>
                    <a:off x="755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34" name="Line 3762"/>
                  <p:cNvSpPr>
                    <a:spLocks noChangeShapeType="1"/>
                  </p:cNvSpPr>
                  <p:nvPr/>
                </p:nvSpPr>
                <p:spPr bwMode="auto">
                  <a:xfrm>
                    <a:off x="768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35" name="Line 3763"/>
                  <p:cNvSpPr>
                    <a:spLocks noChangeShapeType="1"/>
                  </p:cNvSpPr>
                  <p:nvPr/>
                </p:nvSpPr>
                <p:spPr bwMode="auto">
                  <a:xfrm>
                    <a:off x="782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36" name="Line 3764"/>
                  <p:cNvSpPr>
                    <a:spLocks noChangeShapeType="1"/>
                  </p:cNvSpPr>
                  <p:nvPr/>
                </p:nvSpPr>
                <p:spPr bwMode="auto">
                  <a:xfrm>
                    <a:off x="658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37" name="Line 376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1015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38" name="Line 376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988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39" name="Line 376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973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40" name="Line 376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960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41" name="Line 376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94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42" name="Line 377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932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43" name="Line 377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918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44" name="Line 377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904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45" name="Line 377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891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46" name="Line 377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87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47" name="Line 377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1001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48" name="Line 3776"/>
                  <p:cNvSpPr>
                    <a:spLocks noChangeShapeType="1"/>
                  </p:cNvSpPr>
                  <p:nvPr/>
                </p:nvSpPr>
                <p:spPr bwMode="auto">
                  <a:xfrm>
                    <a:off x="465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49" name="Line 3777"/>
                  <p:cNvSpPr>
                    <a:spLocks noChangeShapeType="1"/>
                  </p:cNvSpPr>
                  <p:nvPr/>
                </p:nvSpPr>
                <p:spPr bwMode="auto">
                  <a:xfrm>
                    <a:off x="493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50" name="Line 3778"/>
                  <p:cNvSpPr>
                    <a:spLocks noChangeShapeType="1"/>
                  </p:cNvSpPr>
                  <p:nvPr/>
                </p:nvSpPr>
                <p:spPr bwMode="auto">
                  <a:xfrm>
                    <a:off x="507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51" name="Line 3779"/>
                  <p:cNvSpPr>
                    <a:spLocks noChangeShapeType="1"/>
                  </p:cNvSpPr>
                  <p:nvPr/>
                </p:nvSpPr>
                <p:spPr bwMode="auto">
                  <a:xfrm>
                    <a:off x="520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52" name="Line 3780"/>
                  <p:cNvSpPr>
                    <a:spLocks noChangeShapeType="1"/>
                  </p:cNvSpPr>
                  <p:nvPr/>
                </p:nvSpPr>
                <p:spPr bwMode="auto">
                  <a:xfrm>
                    <a:off x="534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53" name="Line 3781"/>
                  <p:cNvSpPr>
                    <a:spLocks noChangeShapeType="1"/>
                  </p:cNvSpPr>
                  <p:nvPr/>
                </p:nvSpPr>
                <p:spPr bwMode="auto">
                  <a:xfrm>
                    <a:off x="548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54" name="Line 3782"/>
                  <p:cNvSpPr>
                    <a:spLocks noChangeShapeType="1"/>
                  </p:cNvSpPr>
                  <p:nvPr/>
                </p:nvSpPr>
                <p:spPr bwMode="auto">
                  <a:xfrm>
                    <a:off x="562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55" name="Line 3783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56" name="Line 3784"/>
                  <p:cNvSpPr>
                    <a:spLocks noChangeShapeType="1"/>
                  </p:cNvSpPr>
                  <p:nvPr/>
                </p:nvSpPr>
                <p:spPr bwMode="auto">
                  <a:xfrm>
                    <a:off x="589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57" name="Line 3785"/>
                  <p:cNvSpPr>
                    <a:spLocks noChangeShapeType="1"/>
                  </p:cNvSpPr>
                  <p:nvPr/>
                </p:nvSpPr>
                <p:spPr bwMode="auto">
                  <a:xfrm>
                    <a:off x="603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58" name="Line 3786"/>
                  <p:cNvSpPr>
                    <a:spLocks noChangeShapeType="1"/>
                  </p:cNvSpPr>
                  <p:nvPr/>
                </p:nvSpPr>
                <p:spPr bwMode="auto">
                  <a:xfrm>
                    <a:off x="479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59" name="Line 378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1194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60" name="Line 378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11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61" name="Line 378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1153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62" name="Line 379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1139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63" name="Line 379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1125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64" name="Line 379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1111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65" name="Line 379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1098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66" name="Line 379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1084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67" name="Line 379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1070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68" name="Line 379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105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69" name="Line 379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535" y="1180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70" name="Line 3798"/>
                  <p:cNvSpPr>
                    <a:spLocks noChangeShapeType="1"/>
                  </p:cNvSpPr>
                  <p:nvPr/>
                </p:nvSpPr>
                <p:spPr bwMode="auto">
                  <a:xfrm>
                    <a:off x="644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71" name="Line 3799"/>
                  <p:cNvSpPr>
                    <a:spLocks noChangeShapeType="1"/>
                  </p:cNvSpPr>
                  <p:nvPr/>
                </p:nvSpPr>
                <p:spPr bwMode="auto">
                  <a:xfrm>
                    <a:off x="671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72" name="Line 3800"/>
                  <p:cNvSpPr>
                    <a:spLocks noChangeShapeType="1"/>
                  </p:cNvSpPr>
                  <p:nvPr/>
                </p:nvSpPr>
                <p:spPr bwMode="auto">
                  <a:xfrm>
                    <a:off x="686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73" name="Line 3801"/>
                  <p:cNvSpPr>
                    <a:spLocks noChangeShapeType="1"/>
                  </p:cNvSpPr>
                  <p:nvPr/>
                </p:nvSpPr>
                <p:spPr bwMode="auto">
                  <a:xfrm>
                    <a:off x="699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74" name="Line 3802"/>
                  <p:cNvSpPr>
                    <a:spLocks noChangeShapeType="1"/>
                  </p:cNvSpPr>
                  <p:nvPr/>
                </p:nvSpPr>
                <p:spPr bwMode="auto">
                  <a:xfrm>
                    <a:off x="713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75" name="Line 3803"/>
                  <p:cNvSpPr>
                    <a:spLocks noChangeShapeType="1"/>
                  </p:cNvSpPr>
                  <p:nvPr/>
                </p:nvSpPr>
                <p:spPr bwMode="auto">
                  <a:xfrm>
                    <a:off x="727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76" name="Line 3804"/>
                  <p:cNvSpPr>
                    <a:spLocks noChangeShapeType="1"/>
                  </p:cNvSpPr>
                  <p:nvPr/>
                </p:nvSpPr>
                <p:spPr bwMode="auto">
                  <a:xfrm>
                    <a:off x="740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77" name="Line 3805"/>
                  <p:cNvSpPr>
                    <a:spLocks noChangeShapeType="1"/>
                  </p:cNvSpPr>
                  <p:nvPr/>
                </p:nvSpPr>
                <p:spPr bwMode="auto">
                  <a:xfrm>
                    <a:off x="755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78" name="Line 3806"/>
                  <p:cNvSpPr>
                    <a:spLocks noChangeShapeType="1"/>
                  </p:cNvSpPr>
                  <p:nvPr/>
                </p:nvSpPr>
                <p:spPr bwMode="auto">
                  <a:xfrm>
                    <a:off x="768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79" name="Line 3807"/>
                  <p:cNvSpPr>
                    <a:spLocks noChangeShapeType="1"/>
                  </p:cNvSpPr>
                  <p:nvPr/>
                </p:nvSpPr>
                <p:spPr bwMode="auto">
                  <a:xfrm>
                    <a:off x="782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80" name="Line 3808"/>
                  <p:cNvSpPr>
                    <a:spLocks noChangeShapeType="1"/>
                  </p:cNvSpPr>
                  <p:nvPr/>
                </p:nvSpPr>
                <p:spPr bwMode="auto">
                  <a:xfrm>
                    <a:off x="658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81" name="Line 380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1194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82" name="Line 381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11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83" name="Line 381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1153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84" name="Line 381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1139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85" name="Line 381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1125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86" name="Line 381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1111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87" name="Line 381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1098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88" name="Line 381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1084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89" name="Line 381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1070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90" name="Line 381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105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91" name="Line 381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714" y="1180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92" name="Line 3820"/>
                  <p:cNvSpPr>
                    <a:spLocks noChangeShapeType="1"/>
                  </p:cNvSpPr>
                  <p:nvPr/>
                </p:nvSpPr>
                <p:spPr bwMode="auto">
                  <a:xfrm>
                    <a:off x="821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93" name="Line 3821"/>
                  <p:cNvSpPr>
                    <a:spLocks noChangeShapeType="1"/>
                  </p:cNvSpPr>
                  <p:nvPr/>
                </p:nvSpPr>
                <p:spPr bwMode="auto">
                  <a:xfrm>
                    <a:off x="849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94" name="Line 3822"/>
                  <p:cNvSpPr>
                    <a:spLocks noChangeShapeType="1"/>
                  </p:cNvSpPr>
                  <p:nvPr/>
                </p:nvSpPr>
                <p:spPr bwMode="auto">
                  <a:xfrm>
                    <a:off x="863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95" name="Line 3823"/>
                  <p:cNvSpPr>
                    <a:spLocks noChangeShapeType="1"/>
                  </p:cNvSpPr>
                  <p:nvPr/>
                </p:nvSpPr>
                <p:spPr bwMode="auto">
                  <a:xfrm>
                    <a:off x="876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96" name="Line 3824"/>
                  <p:cNvSpPr>
                    <a:spLocks noChangeShapeType="1"/>
                  </p:cNvSpPr>
                  <p:nvPr/>
                </p:nvSpPr>
                <p:spPr bwMode="auto">
                  <a:xfrm>
                    <a:off x="890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97" name="Line 3825"/>
                  <p:cNvSpPr>
                    <a:spLocks noChangeShapeType="1"/>
                  </p:cNvSpPr>
                  <p:nvPr/>
                </p:nvSpPr>
                <p:spPr bwMode="auto">
                  <a:xfrm>
                    <a:off x="904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98" name="Line 3826"/>
                  <p:cNvSpPr>
                    <a:spLocks noChangeShapeType="1"/>
                  </p:cNvSpPr>
                  <p:nvPr/>
                </p:nvSpPr>
                <p:spPr bwMode="auto">
                  <a:xfrm>
                    <a:off x="918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499" name="Line 3827"/>
                  <p:cNvSpPr>
                    <a:spLocks noChangeShapeType="1"/>
                  </p:cNvSpPr>
                  <p:nvPr/>
                </p:nvSpPr>
                <p:spPr bwMode="auto">
                  <a:xfrm>
                    <a:off x="932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500" name="Line 3828"/>
                  <p:cNvSpPr>
                    <a:spLocks noChangeShapeType="1"/>
                  </p:cNvSpPr>
                  <p:nvPr/>
                </p:nvSpPr>
                <p:spPr bwMode="auto">
                  <a:xfrm>
                    <a:off x="945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501" name="Line 3829"/>
                  <p:cNvSpPr>
                    <a:spLocks noChangeShapeType="1"/>
                  </p:cNvSpPr>
                  <p:nvPr/>
                </p:nvSpPr>
                <p:spPr bwMode="auto">
                  <a:xfrm>
                    <a:off x="959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502" name="Line 3830"/>
                  <p:cNvSpPr>
                    <a:spLocks noChangeShapeType="1"/>
                  </p:cNvSpPr>
                  <p:nvPr/>
                </p:nvSpPr>
                <p:spPr bwMode="auto">
                  <a:xfrm>
                    <a:off x="835" y="112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503" name="Line 383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1194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504" name="Line 383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11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505" name="Line 383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1153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506" name="Line 383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1139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507" name="Line 383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1125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508" name="Line 383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1111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509" name="Line 383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1098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510" name="Line 383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1084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511" name="Line 383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1070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512" name="Line 384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105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513" name="Line 384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1180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514" name="Line 3842"/>
                  <p:cNvSpPr>
                    <a:spLocks noChangeShapeType="1"/>
                  </p:cNvSpPr>
                  <p:nvPr/>
                </p:nvSpPr>
                <p:spPr bwMode="auto">
                  <a:xfrm>
                    <a:off x="821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515" name="Line 3843"/>
                  <p:cNvSpPr>
                    <a:spLocks noChangeShapeType="1"/>
                  </p:cNvSpPr>
                  <p:nvPr/>
                </p:nvSpPr>
                <p:spPr bwMode="auto">
                  <a:xfrm>
                    <a:off x="849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516" name="Line 3844"/>
                  <p:cNvSpPr>
                    <a:spLocks noChangeShapeType="1"/>
                  </p:cNvSpPr>
                  <p:nvPr/>
                </p:nvSpPr>
                <p:spPr bwMode="auto">
                  <a:xfrm>
                    <a:off x="863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517" name="Line 3845"/>
                  <p:cNvSpPr>
                    <a:spLocks noChangeShapeType="1"/>
                  </p:cNvSpPr>
                  <p:nvPr/>
                </p:nvSpPr>
                <p:spPr bwMode="auto">
                  <a:xfrm>
                    <a:off x="876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518" name="Line 3846"/>
                  <p:cNvSpPr>
                    <a:spLocks noChangeShapeType="1"/>
                  </p:cNvSpPr>
                  <p:nvPr/>
                </p:nvSpPr>
                <p:spPr bwMode="auto">
                  <a:xfrm>
                    <a:off x="890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519" name="Line 3847"/>
                  <p:cNvSpPr>
                    <a:spLocks noChangeShapeType="1"/>
                  </p:cNvSpPr>
                  <p:nvPr/>
                </p:nvSpPr>
                <p:spPr bwMode="auto">
                  <a:xfrm>
                    <a:off x="904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520" name="Line 3848"/>
                  <p:cNvSpPr>
                    <a:spLocks noChangeShapeType="1"/>
                  </p:cNvSpPr>
                  <p:nvPr/>
                </p:nvSpPr>
                <p:spPr bwMode="auto">
                  <a:xfrm>
                    <a:off x="918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521" name="Line 3849"/>
                  <p:cNvSpPr>
                    <a:spLocks noChangeShapeType="1"/>
                  </p:cNvSpPr>
                  <p:nvPr/>
                </p:nvSpPr>
                <p:spPr bwMode="auto">
                  <a:xfrm>
                    <a:off x="932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522" name="Line 3850"/>
                  <p:cNvSpPr>
                    <a:spLocks noChangeShapeType="1"/>
                  </p:cNvSpPr>
                  <p:nvPr/>
                </p:nvSpPr>
                <p:spPr bwMode="auto">
                  <a:xfrm>
                    <a:off x="945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523" name="Line 3851"/>
                  <p:cNvSpPr>
                    <a:spLocks noChangeShapeType="1"/>
                  </p:cNvSpPr>
                  <p:nvPr/>
                </p:nvSpPr>
                <p:spPr bwMode="auto">
                  <a:xfrm>
                    <a:off x="959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524" name="Line 3852"/>
                  <p:cNvSpPr>
                    <a:spLocks noChangeShapeType="1"/>
                  </p:cNvSpPr>
                  <p:nvPr/>
                </p:nvSpPr>
                <p:spPr bwMode="auto">
                  <a:xfrm>
                    <a:off x="835" y="76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525" name="Line 385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835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526" name="Line 385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808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527" name="Line 385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794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528" name="Line 385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780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529" name="Line 385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76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530" name="Line 385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752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531" name="Line 385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739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532" name="Line 386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725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533" name="Line 386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711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534" name="Line 386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69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535" name="Line 386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821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536" name="Line 3864"/>
                  <p:cNvSpPr>
                    <a:spLocks noChangeShapeType="1"/>
                  </p:cNvSpPr>
                  <p:nvPr/>
                </p:nvSpPr>
                <p:spPr bwMode="auto">
                  <a:xfrm>
                    <a:off x="821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537" name="Line 3865"/>
                  <p:cNvSpPr>
                    <a:spLocks noChangeShapeType="1"/>
                  </p:cNvSpPr>
                  <p:nvPr/>
                </p:nvSpPr>
                <p:spPr bwMode="auto">
                  <a:xfrm>
                    <a:off x="849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538" name="Line 3866"/>
                  <p:cNvSpPr>
                    <a:spLocks noChangeShapeType="1"/>
                  </p:cNvSpPr>
                  <p:nvPr/>
                </p:nvSpPr>
                <p:spPr bwMode="auto">
                  <a:xfrm>
                    <a:off x="863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539" name="Line 3867"/>
                  <p:cNvSpPr>
                    <a:spLocks noChangeShapeType="1"/>
                  </p:cNvSpPr>
                  <p:nvPr/>
                </p:nvSpPr>
                <p:spPr bwMode="auto">
                  <a:xfrm>
                    <a:off x="876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540" name="Line 3868"/>
                  <p:cNvSpPr>
                    <a:spLocks noChangeShapeType="1"/>
                  </p:cNvSpPr>
                  <p:nvPr/>
                </p:nvSpPr>
                <p:spPr bwMode="auto">
                  <a:xfrm>
                    <a:off x="890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541" name="Line 3869"/>
                  <p:cNvSpPr>
                    <a:spLocks noChangeShapeType="1"/>
                  </p:cNvSpPr>
                  <p:nvPr/>
                </p:nvSpPr>
                <p:spPr bwMode="auto">
                  <a:xfrm>
                    <a:off x="904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542" name="Line 3870"/>
                  <p:cNvSpPr>
                    <a:spLocks noChangeShapeType="1"/>
                  </p:cNvSpPr>
                  <p:nvPr/>
                </p:nvSpPr>
                <p:spPr bwMode="auto">
                  <a:xfrm>
                    <a:off x="918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543" name="Line 3871"/>
                  <p:cNvSpPr>
                    <a:spLocks noChangeShapeType="1"/>
                  </p:cNvSpPr>
                  <p:nvPr/>
                </p:nvSpPr>
                <p:spPr bwMode="auto">
                  <a:xfrm>
                    <a:off x="932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544" name="Line 3872"/>
                  <p:cNvSpPr>
                    <a:spLocks noChangeShapeType="1"/>
                  </p:cNvSpPr>
                  <p:nvPr/>
                </p:nvSpPr>
                <p:spPr bwMode="auto">
                  <a:xfrm>
                    <a:off x="945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545" name="Line 3873"/>
                  <p:cNvSpPr>
                    <a:spLocks noChangeShapeType="1"/>
                  </p:cNvSpPr>
                  <p:nvPr/>
                </p:nvSpPr>
                <p:spPr bwMode="auto">
                  <a:xfrm>
                    <a:off x="959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546" name="Line 3874"/>
                  <p:cNvSpPr>
                    <a:spLocks noChangeShapeType="1"/>
                  </p:cNvSpPr>
                  <p:nvPr/>
                </p:nvSpPr>
                <p:spPr bwMode="auto">
                  <a:xfrm>
                    <a:off x="835" y="94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547" name="Line 387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1015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548" name="Line 387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988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549" name="Line 387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973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550" name="Line 387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960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551" name="Line 387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946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552" name="Line 388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932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553" name="Line 388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918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554" name="Line 388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904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555" name="Line 388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891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556" name="Line 388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877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557" name="Line 388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891" y="1001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2558" name="Rectangle 3886"/>
                <p:cNvSpPr>
                  <a:spLocks noChangeArrowheads="1"/>
                </p:cNvSpPr>
                <p:nvPr/>
              </p:nvSpPr>
              <p:spPr bwMode="auto">
                <a:xfrm>
                  <a:off x="572" y="1405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559" name="Rectangle 3887"/>
                <p:cNvSpPr>
                  <a:spLocks noChangeArrowheads="1"/>
                </p:cNvSpPr>
                <p:nvPr/>
              </p:nvSpPr>
              <p:spPr bwMode="auto">
                <a:xfrm>
                  <a:off x="612" y="1405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560" name="Rectangle 3888"/>
                <p:cNvSpPr>
                  <a:spLocks noChangeArrowheads="1"/>
                </p:cNvSpPr>
                <p:nvPr/>
              </p:nvSpPr>
              <p:spPr bwMode="auto">
                <a:xfrm>
                  <a:off x="533" y="1405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561" name="Rectangle 3889"/>
                <p:cNvSpPr>
                  <a:spLocks noChangeArrowheads="1"/>
                </p:cNvSpPr>
                <p:nvPr/>
              </p:nvSpPr>
              <p:spPr bwMode="auto">
                <a:xfrm>
                  <a:off x="809" y="1405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562" name="Rectangle 3890"/>
                <p:cNvSpPr>
                  <a:spLocks noChangeArrowheads="1"/>
                </p:cNvSpPr>
                <p:nvPr/>
              </p:nvSpPr>
              <p:spPr bwMode="auto">
                <a:xfrm>
                  <a:off x="888" y="1405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563" name="Rectangle 3891"/>
                <p:cNvSpPr>
                  <a:spLocks noChangeArrowheads="1"/>
                </p:cNvSpPr>
                <p:nvPr/>
              </p:nvSpPr>
              <p:spPr bwMode="auto">
                <a:xfrm>
                  <a:off x="928" y="1405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564" name="Rectangle 3892"/>
                <p:cNvSpPr>
                  <a:spLocks noChangeArrowheads="1"/>
                </p:cNvSpPr>
                <p:nvPr/>
              </p:nvSpPr>
              <p:spPr bwMode="auto">
                <a:xfrm>
                  <a:off x="849" y="1405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565" name="Rectangle 3893"/>
                <p:cNvSpPr>
                  <a:spLocks noChangeArrowheads="1"/>
                </p:cNvSpPr>
                <p:nvPr/>
              </p:nvSpPr>
              <p:spPr bwMode="auto">
                <a:xfrm>
                  <a:off x="651" y="1405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566" name="Rectangle 3894"/>
                <p:cNvSpPr>
                  <a:spLocks noChangeArrowheads="1"/>
                </p:cNvSpPr>
                <p:nvPr/>
              </p:nvSpPr>
              <p:spPr bwMode="auto">
                <a:xfrm>
                  <a:off x="730" y="1405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567" name="Rectangle 3895"/>
                <p:cNvSpPr>
                  <a:spLocks noChangeArrowheads="1"/>
                </p:cNvSpPr>
                <p:nvPr/>
              </p:nvSpPr>
              <p:spPr bwMode="auto">
                <a:xfrm>
                  <a:off x="770" y="1405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568" name="Rectangle 3896"/>
                <p:cNvSpPr>
                  <a:spLocks noChangeArrowheads="1"/>
                </p:cNvSpPr>
                <p:nvPr/>
              </p:nvSpPr>
              <p:spPr bwMode="auto">
                <a:xfrm>
                  <a:off x="691" y="1405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569" name="Rectangle 3897"/>
                <p:cNvSpPr>
                  <a:spLocks noChangeArrowheads="1"/>
                </p:cNvSpPr>
                <p:nvPr/>
              </p:nvSpPr>
              <p:spPr bwMode="auto">
                <a:xfrm>
                  <a:off x="967" y="1405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570" name="Rectangle 3898"/>
                <p:cNvSpPr>
                  <a:spLocks noChangeArrowheads="1"/>
                </p:cNvSpPr>
                <p:nvPr/>
              </p:nvSpPr>
              <p:spPr bwMode="auto">
                <a:xfrm>
                  <a:off x="1046" y="1405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571" name="Rectangle 3899"/>
                <p:cNvSpPr>
                  <a:spLocks noChangeArrowheads="1"/>
                </p:cNvSpPr>
                <p:nvPr/>
              </p:nvSpPr>
              <p:spPr bwMode="auto">
                <a:xfrm>
                  <a:off x="1086" y="1405"/>
                  <a:ext cx="54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572" name="Rectangle 3900"/>
                <p:cNvSpPr>
                  <a:spLocks noChangeArrowheads="1"/>
                </p:cNvSpPr>
                <p:nvPr/>
              </p:nvSpPr>
              <p:spPr bwMode="auto">
                <a:xfrm>
                  <a:off x="1007" y="1405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573" name="Rectangle 3901"/>
                <p:cNvSpPr>
                  <a:spLocks noChangeArrowheads="1"/>
                </p:cNvSpPr>
                <p:nvPr/>
              </p:nvSpPr>
              <p:spPr bwMode="auto">
                <a:xfrm>
                  <a:off x="462" y="1405"/>
                  <a:ext cx="54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574" name="Rectangle 3902"/>
                <p:cNvSpPr>
                  <a:spLocks noChangeArrowheads="1"/>
                </p:cNvSpPr>
                <p:nvPr/>
              </p:nvSpPr>
              <p:spPr bwMode="auto">
                <a:xfrm>
                  <a:off x="570" y="781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575" name="Rectangle 3903"/>
                <p:cNvSpPr>
                  <a:spLocks noChangeArrowheads="1"/>
                </p:cNvSpPr>
                <p:nvPr/>
              </p:nvSpPr>
              <p:spPr bwMode="auto">
                <a:xfrm>
                  <a:off x="610" y="781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576" name="Rectangle 3904"/>
                <p:cNvSpPr>
                  <a:spLocks noChangeArrowheads="1"/>
                </p:cNvSpPr>
                <p:nvPr/>
              </p:nvSpPr>
              <p:spPr bwMode="auto">
                <a:xfrm>
                  <a:off x="531" y="781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577" name="Rectangle 3905"/>
                <p:cNvSpPr>
                  <a:spLocks noChangeArrowheads="1"/>
                </p:cNvSpPr>
                <p:nvPr/>
              </p:nvSpPr>
              <p:spPr bwMode="auto">
                <a:xfrm>
                  <a:off x="807" y="781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578" name="Rectangle 3906"/>
                <p:cNvSpPr>
                  <a:spLocks noChangeArrowheads="1"/>
                </p:cNvSpPr>
                <p:nvPr/>
              </p:nvSpPr>
              <p:spPr bwMode="auto">
                <a:xfrm>
                  <a:off x="886" y="781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579" name="Rectangle 3907"/>
                <p:cNvSpPr>
                  <a:spLocks noChangeArrowheads="1"/>
                </p:cNvSpPr>
                <p:nvPr/>
              </p:nvSpPr>
              <p:spPr bwMode="auto">
                <a:xfrm>
                  <a:off x="926" y="781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580" name="Rectangle 3908"/>
                <p:cNvSpPr>
                  <a:spLocks noChangeArrowheads="1"/>
                </p:cNvSpPr>
                <p:nvPr/>
              </p:nvSpPr>
              <p:spPr bwMode="auto">
                <a:xfrm>
                  <a:off x="847" y="781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581" name="Rectangle 3909"/>
                <p:cNvSpPr>
                  <a:spLocks noChangeArrowheads="1"/>
                </p:cNvSpPr>
                <p:nvPr/>
              </p:nvSpPr>
              <p:spPr bwMode="auto">
                <a:xfrm>
                  <a:off x="649" y="781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582" name="Rectangle 3910"/>
                <p:cNvSpPr>
                  <a:spLocks noChangeArrowheads="1"/>
                </p:cNvSpPr>
                <p:nvPr/>
              </p:nvSpPr>
              <p:spPr bwMode="auto">
                <a:xfrm>
                  <a:off x="728" y="781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583" name="Rectangle 3911"/>
                <p:cNvSpPr>
                  <a:spLocks noChangeArrowheads="1"/>
                </p:cNvSpPr>
                <p:nvPr/>
              </p:nvSpPr>
              <p:spPr bwMode="auto">
                <a:xfrm>
                  <a:off x="768" y="781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584" name="Rectangle 3912"/>
                <p:cNvSpPr>
                  <a:spLocks noChangeArrowheads="1"/>
                </p:cNvSpPr>
                <p:nvPr/>
              </p:nvSpPr>
              <p:spPr bwMode="auto">
                <a:xfrm>
                  <a:off x="689" y="781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585" name="Rectangle 3913"/>
                <p:cNvSpPr>
                  <a:spLocks noChangeArrowheads="1"/>
                </p:cNvSpPr>
                <p:nvPr/>
              </p:nvSpPr>
              <p:spPr bwMode="auto">
                <a:xfrm>
                  <a:off x="965" y="781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586" name="Rectangle 3914"/>
                <p:cNvSpPr>
                  <a:spLocks noChangeArrowheads="1"/>
                </p:cNvSpPr>
                <p:nvPr/>
              </p:nvSpPr>
              <p:spPr bwMode="auto">
                <a:xfrm>
                  <a:off x="1044" y="781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587" name="Rectangle 3915"/>
                <p:cNvSpPr>
                  <a:spLocks noChangeArrowheads="1"/>
                </p:cNvSpPr>
                <p:nvPr/>
              </p:nvSpPr>
              <p:spPr bwMode="auto">
                <a:xfrm>
                  <a:off x="1084" y="781"/>
                  <a:ext cx="54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588" name="Rectangle 3916"/>
                <p:cNvSpPr>
                  <a:spLocks noChangeArrowheads="1"/>
                </p:cNvSpPr>
                <p:nvPr/>
              </p:nvSpPr>
              <p:spPr bwMode="auto">
                <a:xfrm>
                  <a:off x="1005" y="781"/>
                  <a:ext cx="27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589" name="Rectangle 3917"/>
                <p:cNvSpPr>
                  <a:spLocks noChangeArrowheads="1"/>
                </p:cNvSpPr>
                <p:nvPr/>
              </p:nvSpPr>
              <p:spPr bwMode="auto">
                <a:xfrm>
                  <a:off x="460" y="781"/>
                  <a:ext cx="54" cy="61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2590" name="Group 3918"/>
                <p:cNvGrpSpPr>
                  <a:grpSpLocks/>
                </p:cNvGrpSpPr>
                <p:nvPr/>
              </p:nvGrpSpPr>
              <p:grpSpPr bwMode="auto">
                <a:xfrm rot="-5400000">
                  <a:off x="218" y="1093"/>
                  <a:ext cx="540" cy="61"/>
                  <a:chOff x="629" y="1501"/>
                  <a:chExt cx="540" cy="61"/>
                </a:xfrm>
              </p:grpSpPr>
              <p:sp>
                <p:nvSpPr>
                  <p:cNvPr id="32591" name="Rectangle 3919"/>
                  <p:cNvSpPr>
                    <a:spLocks noChangeArrowheads="1"/>
                  </p:cNvSpPr>
                  <p:nvPr/>
                </p:nvSpPr>
                <p:spPr bwMode="auto">
                  <a:xfrm>
                    <a:off x="668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592" name="Rectangle 3920"/>
                  <p:cNvSpPr>
                    <a:spLocks noChangeArrowheads="1"/>
                  </p:cNvSpPr>
                  <p:nvPr/>
                </p:nvSpPr>
                <p:spPr bwMode="auto">
                  <a:xfrm>
                    <a:off x="708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593" name="Rectangle 3921"/>
                  <p:cNvSpPr>
                    <a:spLocks noChangeArrowheads="1"/>
                  </p:cNvSpPr>
                  <p:nvPr/>
                </p:nvSpPr>
                <p:spPr bwMode="auto">
                  <a:xfrm>
                    <a:off x="629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594" name="Rectangle 3922"/>
                  <p:cNvSpPr>
                    <a:spLocks noChangeArrowheads="1"/>
                  </p:cNvSpPr>
                  <p:nvPr/>
                </p:nvSpPr>
                <p:spPr bwMode="auto">
                  <a:xfrm>
                    <a:off x="905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595" name="Rectangle 3923"/>
                  <p:cNvSpPr>
                    <a:spLocks noChangeArrowheads="1"/>
                  </p:cNvSpPr>
                  <p:nvPr/>
                </p:nvSpPr>
                <p:spPr bwMode="auto">
                  <a:xfrm>
                    <a:off x="984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596" name="Rectangle 3924"/>
                  <p:cNvSpPr>
                    <a:spLocks noChangeArrowheads="1"/>
                  </p:cNvSpPr>
                  <p:nvPr/>
                </p:nvSpPr>
                <p:spPr bwMode="auto">
                  <a:xfrm>
                    <a:off x="1024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597" name="Rectangle 3925"/>
                  <p:cNvSpPr>
                    <a:spLocks noChangeArrowheads="1"/>
                  </p:cNvSpPr>
                  <p:nvPr/>
                </p:nvSpPr>
                <p:spPr bwMode="auto">
                  <a:xfrm>
                    <a:off x="945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598" name="Rectangle 3926"/>
                  <p:cNvSpPr>
                    <a:spLocks noChangeArrowheads="1"/>
                  </p:cNvSpPr>
                  <p:nvPr/>
                </p:nvSpPr>
                <p:spPr bwMode="auto">
                  <a:xfrm>
                    <a:off x="747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599" name="Rectangle 3927"/>
                  <p:cNvSpPr>
                    <a:spLocks noChangeArrowheads="1"/>
                  </p:cNvSpPr>
                  <p:nvPr/>
                </p:nvSpPr>
                <p:spPr bwMode="auto">
                  <a:xfrm>
                    <a:off x="826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600" name="Rectangle 3928"/>
                  <p:cNvSpPr>
                    <a:spLocks noChangeArrowheads="1"/>
                  </p:cNvSpPr>
                  <p:nvPr/>
                </p:nvSpPr>
                <p:spPr bwMode="auto">
                  <a:xfrm>
                    <a:off x="866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601" name="Rectangle 3929"/>
                  <p:cNvSpPr>
                    <a:spLocks noChangeArrowheads="1"/>
                  </p:cNvSpPr>
                  <p:nvPr/>
                </p:nvSpPr>
                <p:spPr bwMode="auto">
                  <a:xfrm>
                    <a:off x="787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602" name="Rectangle 3930"/>
                  <p:cNvSpPr>
                    <a:spLocks noChangeArrowheads="1"/>
                  </p:cNvSpPr>
                  <p:nvPr/>
                </p:nvSpPr>
                <p:spPr bwMode="auto">
                  <a:xfrm>
                    <a:off x="1063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603" name="Rectangle 3931"/>
                  <p:cNvSpPr>
                    <a:spLocks noChangeArrowheads="1"/>
                  </p:cNvSpPr>
                  <p:nvPr/>
                </p:nvSpPr>
                <p:spPr bwMode="auto">
                  <a:xfrm>
                    <a:off x="1142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604" name="Rectangle 3932"/>
                  <p:cNvSpPr>
                    <a:spLocks noChangeArrowheads="1"/>
                  </p:cNvSpPr>
                  <p:nvPr/>
                </p:nvSpPr>
                <p:spPr bwMode="auto">
                  <a:xfrm>
                    <a:off x="1103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2605" name="Group 3933"/>
                <p:cNvGrpSpPr>
                  <a:grpSpLocks/>
                </p:cNvGrpSpPr>
                <p:nvPr/>
              </p:nvGrpSpPr>
              <p:grpSpPr bwMode="auto">
                <a:xfrm rot="-5400000">
                  <a:off x="844" y="1093"/>
                  <a:ext cx="540" cy="61"/>
                  <a:chOff x="629" y="1501"/>
                  <a:chExt cx="540" cy="61"/>
                </a:xfrm>
              </p:grpSpPr>
              <p:sp>
                <p:nvSpPr>
                  <p:cNvPr id="32606" name="Rectangle 3934"/>
                  <p:cNvSpPr>
                    <a:spLocks noChangeArrowheads="1"/>
                  </p:cNvSpPr>
                  <p:nvPr/>
                </p:nvSpPr>
                <p:spPr bwMode="auto">
                  <a:xfrm>
                    <a:off x="668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607" name="Rectangle 3935"/>
                  <p:cNvSpPr>
                    <a:spLocks noChangeArrowheads="1"/>
                  </p:cNvSpPr>
                  <p:nvPr/>
                </p:nvSpPr>
                <p:spPr bwMode="auto">
                  <a:xfrm>
                    <a:off x="708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608" name="Rectangle 3936"/>
                  <p:cNvSpPr>
                    <a:spLocks noChangeArrowheads="1"/>
                  </p:cNvSpPr>
                  <p:nvPr/>
                </p:nvSpPr>
                <p:spPr bwMode="auto">
                  <a:xfrm>
                    <a:off x="629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609" name="Rectangle 3937"/>
                  <p:cNvSpPr>
                    <a:spLocks noChangeArrowheads="1"/>
                  </p:cNvSpPr>
                  <p:nvPr/>
                </p:nvSpPr>
                <p:spPr bwMode="auto">
                  <a:xfrm>
                    <a:off x="905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610" name="Rectangle 3938"/>
                  <p:cNvSpPr>
                    <a:spLocks noChangeArrowheads="1"/>
                  </p:cNvSpPr>
                  <p:nvPr/>
                </p:nvSpPr>
                <p:spPr bwMode="auto">
                  <a:xfrm>
                    <a:off x="984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611" name="Rectangle 3939"/>
                  <p:cNvSpPr>
                    <a:spLocks noChangeArrowheads="1"/>
                  </p:cNvSpPr>
                  <p:nvPr/>
                </p:nvSpPr>
                <p:spPr bwMode="auto">
                  <a:xfrm>
                    <a:off x="1024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612" name="Rectangle 3940"/>
                  <p:cNvSpPr>
                    <a:spLocks noChangeArrowheads="1"/>
                  </p:cNvSpPr>
                  <p:nvPr/>
                </p:nvSpPr>
                <p:spPr bwMode="auto">
                  <a:xfrm>
                    <a:off x="945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613" name="Rectangle 3941"/>
                  <p:cNvSpPr>
                    <a:spLocks noChangeArrowheads="1"/>
                  </p:cNvSpPr>
                  <p:nvPr/>
                </p:nvSpPr>
                <p:spPr bwMode="auto">
                  <a:xfrm>
                    <a:off x="747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614" name="Rectangle 3942"/>
                  <p:cNvSpPr>
                    <a:spLocks noChangeArrowheads="1"/>
                  </p:cNvSpPr>
                  <p:nvPr/>
                </p:nvSpPr>
                <p:spPr bwMode="auto">
                  <a:xfrm>
                    <a:off x="826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615" name="Rectangle 3943"/>
                  <p:cNvSpPr>
                    <a:spLocks noChangeArrowheads="1"/>
                  </p:cNvSpPr>
                  <p:nvPr/>
                </p:nvSpPr>
                <p:spPr bwMode="auto">
                  <a:xfrm>
                    <a:off x="866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616" name="Rectangle 3944"/>
                  <p:cNvSpPr>
                    <a:spLocks noChangeArrowheads="1"/>
                  </p:cNvSpPr>
                  <p:nvPr/>
                </p:nvSpPr>
                <p:spPr bwMode="auto">
                  <a:xfrm>
                    <a:off x="787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617" name="Rectangle 3945"/>
                  <p:cNvSpPr>
                    <a:spLocks noChangeArrowheads="1"/>
                  </p:cNvSpPr>
                  <p:nvPr/>
                </p:nvSpPr>
                <p:spPr bwMode="auto">
                  <a:xfrm>
                    <a:off x="1063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618" name="Rectangle 3946"/>
                  <p:cNvSpPr>
                    <a:spLocks noChangeArrowheads="1"/>
                  </p:cNvSpPr>
                  <p:nvPr/>
                </p:nvSpPr>
                <p:spPr bwMode="auto">
                  <a:xfrm>
                    <a:off x="1142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619" name="Rectangle 3947"/>
                  <p:cNvSpPr>
                    <a:spLocks noChangeArrowheads="1"/>
                  </p:cNvSpPr>
                  <p:nvPr/>
                </p:nvSpPr>
                <p:spPr bwMode="auto">
                  <a:xfrm>
                    <a:off x="1103" y="1501"/>
                    <a:ext cx="27" cy="61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32620" name="Line 3948"/>
            <p:cNvSpPr>
              <a:spLocks noChangeShapeType="1"/>
            </p:cNvSpPr>
            <p:nvPr/>
          </p:nvSpPr>
          <p:spPr bwMode="auto">
            <a:xfrm flipH="1">
              <a:off x="2096" y="1235"/>
              <a:ext cx="275" cy="2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621" name="Line 3949"/>
            <p:cNvSpPr>
              <a:spLocks noChangeShapeType="1"/>
            </p:cNvSpPr>
            <p:nvPr/>
          </p:nvSpPr>
          <p:spPr bwMode="auto">
            <a:xfrm>
              <a:off x="444" y="2612"/>
              <a:ext cx="121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622" name="Line 3950"/>
            <p:cNvSpPr>
              <a:spLocks noChangeShapeType="1"/>
            </p:cNvSpPr>
            <p:nvPr/>
          </p:nvSpPr>
          <p:spPr bwMode="auto">
            <a:xfrm>
              <a:off x="444" y="2639"/>
              <a:ext cx="147" cy="6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623" name="Line 3951"/>
            <p:cNvSpPr>
              <a:spLocks noChangeShapeType="1"/>
            </p:cNvSpPr>
            <p:nvPr/>
          </p:nvSpPr>
          <p:spPr bwMode="auto">
            <a:xfrm flipH="1">
              <a:off x="1774" y="2681"/>
              <a:ext cx="396" cy="1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624" name="Text Box 3952"/>
            <p:cNvSpPr txBox="1">
              <a:spLocks noChangeArrowheads="1"/>
            </p:cNvSpPr>
            <p:nvPr/>
          </p:nvSpPr>
          <p:spPr bwMode="auto">
            <a:xfrm>
              <a:off x="473" y="3944"/>
              <a:ext cx="2163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Continuous Array of Logic at 22nm</a:t>
              </a:r>
            </a:p>
          </p:txBody>
        </p:sp>
        <p:sp>
          <p:nvSpPr>
            <p:cNvPr id="32625" name="Text Box 3953"/>
            <p:cNvSpPr txBox="1">
              <a:spLocks noChangeArrowheads="1"/>
            </p:cNvSpPr>
            <p:nvPr/>
          </p:nvSpPr>
          <p:spPr bwMode="auto">
            <a:xfrm>
              <a:off x="3254" y="3973"/>
              <a:ext cx="1931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Wafer of IO Chiclets at 0.15 </a:t>
              </a:r>
              <a:r>
                <a:rPr lang="en-US" sz="1600">
                  <a:latin typeface="Symbol" pitchFamily="18" charset="2"/>
                </a:rPr>
                <a:t>m</a:t>
              </a:r>
            </a:p>
          </p:txBody>
        </p:sp>
        <p:sp>
          <p:nvSpPr>
            <p:cNvPr id="32626" name="Text Box 3954"/>
            <p:cNvSpPr txBox="1">
              <a:spLocks noChangeArrowheads="1"/>
            </p:cNvSpPr>
            <p:nvPr/>
          </p:nvSpPr>
          <p:spPr bwMode="auto">
            <a:xfrm>
              <a:off x="4499" y="2312"/>
              <a:ext cx="510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/>
                <a:t>TSVs</a:t>
              </a:r>
            </a:p>
          </p:txBody>
        </p:sp>
        <p:sp>
          <p:nvSpPr>
            <p:cNvPr id="32627" name="Line 3955"/>
            <p:cNvSpPr>
              <a:spLocks noChangeShapeType="1"/>
            </p:cNvSpPr>
            <p:nvPr/>
          </p:nvSpPr>
          <p:spPr bwMode="auto">
            <a:xfrm flipH="1">
              <a:off x="4366" y="2562"/>
              <a:ext cx="243" cy="2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628" name="Line 3956"/>
            <p:cNvSpPr>
              <a:spLocks noChangeShapeType="1"/>
            </p:cNvSpPr>
            <p:nvPr/>
          </p:nvSpPr>
          <p:spPr bwMode="auto">
            <a:xfrm flipH="1">
              <a:off x="4609" y="2590"/>
              <a:ext cx="34" cy="4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629" name="Text Box 3957"/>
            <p:cNvSpPr txBox="1">
              <a:spLocks noChangeArrowheads="1"/>
            </p:cNvSpPr>
            <p:nvPr/>
          </p:nvSpPr>
          <p:spPr bwMode="auto">
            <a:xfrm>
              <a:off x="1436" y="2124"/>
              <a:ext cx="1931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Traditional wafer of chips</a:t>
              </a:r>
              <a:endParaRPr lang="en-US" sz="1600">
                <a:latin typeface="Symbol" pitchFamily="18" charset="2"/>
              </a:endParaRPr>
            </a:p>
          </p:txBody>
        </p:sp>
        <p:sp>
          <p:nvSpPr>
            <p:cNvPr id="32630" name="Line 3958"/>
            <p:cNvSpPr>
              <a:spLocks noChangeShapeType="1"/>
            </p:cNvSpPr>
            <p:nvPr/>
          </p:nvSpPr>
          <p:spPr bwMode="auto">
            <a:xfrm flipH="1">
              <a:off x="2509" y="3226"/>
              <a:ext cx="60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631" name="Text Box 3959"/>
            <p:cNvSpPr txBox="1">
              <a:spLocks noChangeArrowheads="1"/>
            </p:cNvSpPr>
            <p:nvPr/>
          </p:nvSpPr>
          <p:spPr bwMode="auto">
            <a:xfrm>
              <a:off x="2556" y="2934"/>
              <a:ext cx="510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/>
                <a:t>TSV</a:t>
              </a:r>
            </a:p>
          </p:txBody>
        </p:sp>
        <p:sp>
          <p:nvSpPr>
            <p:cNvPr id="32632" name="Text Box 3960"/>
            <p:cNvSpPr txBox="1">
              <a:spLocks noChangeArrowheads="1"/>
            </p:cNvSpPr>
            <p:nvPr/>
          </p:nvSpPr>
          <p:spPr bwMode="auto">
            <a:xfrm>
              <a:off x="2568" y="518"/>
              <a:ext cx="597" cy="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/>
                <a:t>GA    chip with IO</a:t>
              </a:r>
            </a:p>
          </p:txBody>
        </p:sp>
        <p:sp>
          <p:nvSpPr>
            <p:cNvPr id="32633" name="Text Box 3961"/>
            <p:cNvSpPr txBox="1">
              <a:spLocks noChangeArrowheads="1"/>
            </p:cNvSpPr>
            <p:nvPr/>
          </p:nvSpPr>
          <p:spPr bwMode="auto">
            <a:xfrm>
              <a:off x="3658" y="1861"/>
              <a:ext cx="714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/>
                <a:t>IO “chiclet” with TSV prep</a:t>
              </a:r>
            </a:p>
          </p:txBody>
        </p:sp>
        <p:sp>
          <p:nvSpPr>
            <p:cNvPr id="32634" name="Line 3962"/>
            <p:cNvSpPr>
              <a:spLocks noChangeShapeType="1"/>
            </p:cNvSpPr>
            <p:nvPr/>
          </p:nvSpPr>
          <p:spPr bwMode="auto">
            <a:xfrm flipH="1">
              <a:off x="3724" y="2148"/>
              <a:ext cx="145" cy="2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635" name="Line 3963"/>
            <p:cNvSpPr>
              <a:spLocks noChangeShapeType="1"/>
            </p:cNvSpPr>
            <p:nvPr/>
          </p:nvSpPr>
          <p:spPr bwMode="auto">
            <a:xfrm flipH="1">
              <a:off x="1765" y="763"/>
              <a:ext cx="935" cy="2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2324100" y="1905000"/>
            <a:ext cx="6353175" cy="3195638"/>
            <a:chOff x="1464" y="1200"/>
            <a:chExt cx="4002" cy="2013"/>
          </a:xfrm>
        </p:grpSpPr>
        <p:sp>
          <p:nvSpPr>
            <p:cNvPr id="32771" name="Arc 3"/>
            <p:cNvSpPr>
              <a:spLocks/>
            </p:cNvSpPr>
            <p:nvPr/>
          </p:nvSpPr>
          <p:spPr bwMode="auto">
            <a:xfrm>
              <a:off x="2456" y="1200"/>
              <a:ext cx="2338" cy="185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2772" name="Group 4"/>
            <p:cNvGrpSpPr>
              <a:grpSpLocks/>
            </p:cNvGrpSpPr>
            <p:nvPr/>
          </p:nvGrpSpPr>
          <p:grpSpPr bwMode="auto">
            <a:xfrm>
              <a:off x="2115" y="1270"/>
              <a:ext cx="832" cy="1552"/>
              <a:chOff x="2140" y="1003"/>
              <a:chExt cx="854" cy="1711"/>
            </a:xfrm>
          </p:grpSpPr>
          <p:grpSp>
            <p:nvGrpSpPr>
              <p:cNvPr id="32773" name="Group 5"/>
              <p:cNvGrpSpPr>
                <a:grpSpLocks/>
              </p:cNvGrpSpPr>
              <p:nvPr/>
            </p:nvGrpSpPr>
            <p:grpSpPr bwMode="auto">
              <a:xfrm>
                <a:off x="2140" y="1003"/>
                <a:ext cx="854" cy="856"/>
                <a:chOff x="2140" y="1003"/>
                <a:chExt cx="854" cy="856"/>
              </a:xfrm>
            </p:grpSpPr>
            <p:grpSp>
              <p:nvGrpSpPr>
                <p:cNvPr id="32774" name="Group 6"/>
                <p:cNvGrpSpPr>
                  <a:grpSpLocks/>
                </p:cNvGrpSpPr>
                <p:nvPr/>
              </p:nvGrpSpPr>
              <p:grpSpPr bwMode="auto">
                <a:xfrm>
                  <a:off x="2140" y="1003"/>
                  <a:ext cx="854" cy="429"/>
                  <a:chOff x="779" y="3211"/>
                  <a:chExt cx="854" cy="429"/>
                </a:xfrm>
              </p:grpSpPr>
              <p:grpSp>
                <p:nvGrpSpPr>
                  <p:cNvPr id="32775" name="Group 7"/>
                  <p:cNvGrpSpPr>
                    <a:grpSpLocks/>
                  </p:cNvGrpSpPr>
                  <p:nvPr/>
                </p:nvGrpSpPr>
                <p:grpSpPr bwMode="auto">
                  <a:xfrm>
                    <a:off x="1205" y="3211"/>
                    <a:ext cx="428" cy="429"/>
                    <a:chOff x="1205" y="3213"/>
                    <a:chExt cx="428" cy="429"/>
                  </a:xfrm>
                </p:grpSpPr>
                <p:sp>
                  <p:nvSpPr>
                    <p:cNvPr id="32776" name="Line 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28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777" name="Line 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61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778" name="Line 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78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779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4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780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11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781" name="Line 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8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782" name="Line 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783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61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784" name="Lin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77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785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94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786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45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787" name="Line 1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788" name="Line 2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789" name="Line 2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790" name="Line 2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791" name="Line 2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1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792" name="Line 2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793" name="Line 2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7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794" name="Line 2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795" name="Line 2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46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796" name="Line 2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797" name="Line 2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798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43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799" name="Line 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76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00" name="Line 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93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01" name="Line 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09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02" name="Line 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26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03" name="Line 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43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04" name="Line 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59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05" name="Line 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76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06" name="Line 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92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07" name="Line 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09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08" name="Line 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60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09" name="Line 4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10" name="Line 4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11" name="Line 4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12" name="Line 4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13" name="Line 4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1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14" name="Line 4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15" name="Line 4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7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16" name="Line 4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17" name="Line 4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46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18" name="Line 5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19" name="Line 5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20" name="Line 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28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21" name="Line 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61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22" name="Line 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78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23" name="Line 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4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24" name="Line 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11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25" name="Line 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8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26" name="Line 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27" name="Line 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61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28" name="Line 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77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29" name="Line 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94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30" name="Line 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45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31" name="Line 6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51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32" name="Line 6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33" name="Line 6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6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34" name="Line 6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35" name="Line 6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2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36" name="Line 6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1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37" name="Line 6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3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38" name="Line 7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3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39" name="Line 7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3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40" name="Line 7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3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41" name="Line 7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94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42" name="Line 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43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43" name="Line 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76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44" name="Line 7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93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45" name="Line 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09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46" name="Line 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26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47" name="Line 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43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48" name="Line 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59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49" name="Line 8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76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50" name="Line 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92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51" name="Line 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09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52" name="Line 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60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53" name="Line 8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51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54" name="Line 8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55" name="Line 8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6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56" name="Line 8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57" name="Line 8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2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58" name="Line 9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1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59" name="Line 9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3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60" name="Line 9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3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61" name="Line 9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3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62" name="Line 9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3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63" name="Line 9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94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2864" name="Group 96"/>
                  <p:cNvGrpSpPr>
                    <a:grpSpLocks/>
                  </p:cNvGrpSpPr>
                  <p:nvPr/>
                </p:nvGrpSpPr>
                <p:grpSpPr bwMode="auto">
                  <a:xfrm>
                    <a:off x="779" y="3211"/>
                    <a:ext cx="428" cy="429"/>
                    <a:chOff x="1205" y="3213"/>
                    <a:chExt cx="428" cy="429"/>
                  </a:xfrm>
                </p:grpSpPr>
                <p:sp>
                  <p:nvSpPr>
                    <p:cNvPr id="32865" name="Line 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28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66" name="Line 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61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67" name="Line 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78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68" name="Line 1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4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69" name="Line 1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11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70" name="Line 1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8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71" name="Line 1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72" name="Line 1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61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73" name="Line 1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77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74" name="Line 1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94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75" name="Line 1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45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76" name="Line 10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77" name="Line 10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78" name="Line 11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79" name="Line 11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80" name="Line 11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1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81" name="Line 11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82" name="Line 11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7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83" name="Line 11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84" name="Line 11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46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85" name="Line 11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86" name="Line 11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87" name="Line 1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43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88" name="Line 1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76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89" name="Line 1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93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90" name="Line 1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09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91" name="Line 1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26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92" name="Line 1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43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93" name="Line 1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59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94" name="Line 1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76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95" name="Line 1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92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96" name="Line 1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09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97" name="Line 1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60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98" name="Line 13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99" name="Line 13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00" name="Line 13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01" name="Line 13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02" name="Line 13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1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03" name="Line 13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04" name="Line 13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7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05" name="Line 13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06" name="Line 13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46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07" name="Line 13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08" name="Line 14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09" name="Line 1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28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10" name="Line 1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61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11" name="Line 1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78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12" name="Line 1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4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13" name="Line 1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11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14" name="Line 1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8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15" name="Line 1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16" name="Line 1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61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17" name="Line 1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77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18" name="Line 1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94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19" name="Line 1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45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20" name="Line 15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51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21" name="Line 15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22" name="Line 15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6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23" name="Line 15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24" name="Line 15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2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25" name="Line 15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1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26" name="Line 15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3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27" name="Line 15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3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28" name="Line 16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3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29" name="Line 16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3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30" name="Line 16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94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31" name="Line 1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43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32" name="Line 1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76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33" name="Line 1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93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34" name="Line 1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09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35" name="Line 1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26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36" name="Line 1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43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37" name="Line 16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59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38" name="Line 1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76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39" name="Line 1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92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40" name="Line 1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09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41" name="Line 1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60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42" name="Line 17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51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43" name="Line 17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44" name="Line 17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6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45" name="Line 17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46" name="Line 17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2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47" name="Line 17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1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48" name="Line 18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3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49" name="Line 18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3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50" name="Line 18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3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51" name="Line 18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3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52" name="Line 18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94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2953" name="Group 185"/>
                <p:cNvGrpSpPr>
                  <a:grpSpLocks/>
                </p:cNvGrpSpPr>
                <p:nvPr/>
              </p:nvGrpSpPr>
              <p:grpSpPr bwMode="auto">
                <a:xfrm>
                  <a:off x="2140" y="1430"/>
                  <a:ext cx="854" cy="429"/>
                  <a:chOff x="779" y="3211"/>
                  <a:chExt cx="854" cy="429"/>
                </a:xfrm>
              </p:grpSpPr>
              <p:grpSp>
                <p:nvGrpSpPr>
                  <p:cNvPr id="32954" name="Group 186"/>
                  <p:cNvGrpSpPr>
                    <a:grpSpLocks/>
                  </p:cNvGrpSpPr>
                  <p:nvPr/>
                </p:nvGrpSpPr>
                <p:grpSpPr bwMode="auto">
                  <a:xfrm>
                    <a:off x="1205" y="3211"/>
                    <a:ext cx="428" cy="429"/>
                    <a:chOff x="1205" y="3213"/>
                    <a:chExt cx="428" cy="429"/>
                  </a:xfrm>
                </p:grpSpPr>
                <p:sp>
                  <p:nvSpPr>
                    <p:cNvPr id="32955" name="Line 1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28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56" name="Line 1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61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57" name="Line 1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78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58" name="Line 1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4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59" name="Line 1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11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60" name="Line 1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8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61" name="Line 1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62" name="Line 19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61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63" name="Line 1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77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64" name="Line 1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94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65" name="Line 1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45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66" name="Line 19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67" name="Line 19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68" name="Line 20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69" name="Line 20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70" name="Line 20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1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71" name="Line 20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72" name="Line 20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7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73" name="Line 20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74" name="Line 20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46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75" name="Line 20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76" name="Line 20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77" name="Line 2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43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78" name="Line 2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76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79" name="Line 2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93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80" name="Line 2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09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81" name="Line 2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26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82" name="Line 2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43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83" name="Line 2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59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84" name="Line 2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76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85" name="Line 2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92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86" name="Line 2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09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87" name="Line 2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60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88" name="Line 22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89" name="Line 22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90" name="Line 22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91" name="Line 22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92" name="Line 22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1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93" name="Line 22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94" name="Line 22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7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95" name="Line 22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96" name="Line 22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46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97" name="Line 22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98" name="Line 23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99" name="Line 2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28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00" name="Line 2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61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01" name="Line 2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78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02" name="Line 2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4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03" name="Line 2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11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04" name="Line 2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8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05" name="Line 2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06" name="Line 2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61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07" name="Line 2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77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08" name="Line 2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94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09" name="Line 2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45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10" name="Line 24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51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11" name="Line 24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12" name="Line 24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6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13" name="Line 24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14" name="Line 24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2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15" name="Line 24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1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16" name="Line 24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3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17" name="Line 24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3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18" name="Line 25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3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19" name="Line 25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3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20" name="Line 25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94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21" name="Line 2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43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22" name="Line 2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76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23" name="Line 2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93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24" name="Line 2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09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25" name="Line 2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26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26" name="Line 2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43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27" name="Line 2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59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28" name="Line 2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76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29" name="Line 2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92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30" name="Line 2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09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31" name="Line 2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60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32" name="Line 26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51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33" name="Line 26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34" name="Line 26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6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35" name="Line 26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36" name="Line 26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2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37" name="Line 26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1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38" name="Line 27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3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39" name="Line 27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3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40" name="Line 27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3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41" name="Line 27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3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42" name="Line 27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94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3043" name="Group 275"/>
                  <p:cNvGrpSpPr>
                    <a:grpSpLocks/>
                  </p:cNvGrpSpPr>
                  <p:nvPr/>
                </p:nvGrpSpPr>
                <p:grpSpPr bwMode="auto">
                  <a:xfrm>
                    <a:off x="779" y="3211"/>
                    <a:ext cx="428" cy="429"/>
                    <a:chOff x="1205" y="3213"/>
                    <a:chExt cx="428" cy="429"/>
                  </a:xfrm>
                </p:grpSpPr>
                <p:sp>
                  <p:nvSpPr>
                    <p:cNvPr id="33044" name="Line 27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28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45" name="Line 2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61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46" name="Line 2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78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47" name="Line 2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4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48" name="Line 2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11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49" name="Line 28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8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50" name="Line 2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51" name="Line 2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61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52" name="Line 2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77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53" name="Line 2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94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54" name="Line 2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45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55" name="Line 28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56" name="Line 28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57" name="Line 28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58" name="Line 29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59" name="Line 29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1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60" name="Line 29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61" name="Line 29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7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62" name="Line 29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63" name="Line 29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46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64" name="Line 29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65" name="Line 29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66" name="Line 2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43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67" name="Line 2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76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68" name="Line 3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93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69" name="Line 3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09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70" name="Line 3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26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71" name="Line 3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43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72" name="Line 3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59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73" name="Line 3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76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74" name="Line 3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92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75" name="Line 3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09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76" name="Line 3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60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77" name="Line 30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78" name="Line 31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79" name="Line 31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80" name="Line 31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81" name="Line 31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1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82" name="Line 31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83" name="Line 31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7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84" name="Line 31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85" name="Line 31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46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86" name="Line 31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87" name="Line 31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88" name="Line 3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28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89" name="Line 3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61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90" name="Line 3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78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91" name="Line 3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4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92" name="Line 3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11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93" name="Line 3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8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94" name="Line 3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95" name="Line 3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61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96" name="Line 3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77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97" name="Line 3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94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98" name="Line 3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45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99" name="Line 33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51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00" name="Line 33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01" name="Line 33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6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02" name="Line 33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03" name="Line 33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2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04" name="Line 33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1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05" name="Line 33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3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06" name="Line 33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3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07" name="Line 33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3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08" name="Line 34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3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09" name="Line 34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94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10" name="Line 3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43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11" name="Line 3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76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12" name="Line 3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93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13" name="Line 3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09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14" name="Line 3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26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15" name="Line 3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43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16" name="Line 3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59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17" name="Line 3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76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18" name="Line 3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92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19" name="Line 3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09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20" name="Line 3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60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21" name="Line 35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51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22" name="Line 35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23" name="Line 35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6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24" name="Line 35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25" name="Line 35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2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26" name="Line 35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1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27" name="Line 35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3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28" name="Line 36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3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29" name="Line 36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3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30" name="Line 36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3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31" name="Line 36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94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33132" name="Group 364"/>
              <p:cNvGrpSpPr>
                <a:grpSpLocks/>
              </p:cNvGrpSpPr>
              <p:nvPr/>
            </p:nvGrpSpPr>
            <p:grpSpPr bwMode="auto">
              <a:xfrm>
                <a:off x="2140" y="1858"/>
                <a:ext cx="854" cy="856"/>
                <a:chOff x="2140" y="1003"/>
                <a:chExt cx="854" cy="856"/>
              </a:xfrm>
            </p:grpSpPr>
            <p:grpSp>
              <p:nvGrpSpPr>
                <p:cNvPr id="33133" name="Group 365"/>
                <p:cNvGrpSpPr>
                  <a:grpSpLocks/>
                </p:cNvGrpSpPr>
                <p:nvPr/>
              </p:nvGrpSpPr>
              <p:grpSpPr bwMode="auto">
                <a:xfrm>
                  <a:off x="2140" y="1003"/>
                  <a:ext cx="854" cy="429"/>
                  <a:chOff x="779" y="3211"/>
                  <a:chExt cx="854" cy="429"/>
                </a:xfrm>
              </p:grpSpPr>
              <p:grpSp>
                <p:nvGrpSpPr>
                  <p:cNvPr id="33134" name="Group 366"/>
                  <p:cNvGrpSpPr>
                    <a:grpSpLocks/>
                  </p:cNvGrpSpPr>
                  <p:nvPr/>
                </p:nvGrpSpPr>
                <p:grpSpPr bwMode="auto">
                  <a:xfrm>
                    <a:off x="1205" y="3211"/>
                    <a:ext cx="428" cy="429"/>
                    <a:chOff x="1205" y="3213"/>
                    <a:chExt cx="428" cy="429"/>
                  </a:xfrm>
                </p:grpSpPr>
                <p:sp>
                  <p:nvSpPr>
                    <p:cNvPr id="33135" name="Line 3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28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36" name="Line 3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61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37" name="Line 36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78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38" name="Line 3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4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39" name="Line 3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11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40" name="Line 3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8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41" name="Line 3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42" name="Line 3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61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43" name="Line 3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77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44" name="Line 37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94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45" name="Line 3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45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46" name="Line 37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47" name="Line 37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48" name="Line 38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49" name="Line 38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50" name="Line 38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1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51" name="Line 38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52" name="Line 38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7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53" name="Line 38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54" name="Line 38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46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55" name="Line 38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56" name="Line 38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57" name="Line 3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43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58" name="Line 3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76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59" name="Line 3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93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60" name="Line 3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09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61" name="Line 3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26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62" name="Line 39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43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63" name="Line 3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59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64" name="Line 3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76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65" name="Line 3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92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66" name="Line 3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09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67" name="Line 3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60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68" name="Line 40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69" name="Line 40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70" name="Line 40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71" name="Line 40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72" name="Line 40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1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73" name="Line 40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74" name="Line 40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7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75" name="Line 40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76" name="Line 40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46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77" name="Line 40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78" name="Line 41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79" name="Line 4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28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80" name="Line 4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61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81" name="Line 4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78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82" name="Line 4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4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83" name="Line 4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11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84" name="Line 4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8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85" name="Line 4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86" name="Line 4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61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87" name="Line 4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77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88" name="Line 4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94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89" name="Line 4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45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90" name="Line 42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51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91" name="Line 42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92" name="Line 42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6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93" name="Line 42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94" name="Line 42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2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95" name="Line 42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1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96" name="Line 42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3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97" name="Line 42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3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98" name="Line 43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3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99" name="Line 43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3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00" name="Line 43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94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01" name="Line 4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43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02" name="Line 4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76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03" name="Line 4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93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04" name="Line 4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09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05" name="Line 4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26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06" name="Line 4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43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07" name="Line 4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59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08" name="Line 4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76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09" name="Line 4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92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10" name="Line 4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09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11" name="Line 4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60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12" name="Line 44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51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13" name="Line 44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14" name="Line 44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6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15" name="Line 44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16" name="Line 44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2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17" name="Line 44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1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18" name="Line 45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3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19" name="Line 45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3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20" name="Line 45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3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21" name="Line 45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3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22" name="Line 45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94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3223" name="Group 455"/>
                  <p:cNvGrpSpPr>
                    <a:grpSpLocks/>
                  </p:cNvGrpSpPr>
                  <p:nvPr/>
                </p:nvGrpSpPr>
                <p:grpSpPr bwMode="auto">
                  <a:xfrm>
                    <a:off x="779" y="3211"/>
                    <a:ext cx="428" cy="429"/>
                    <a:chOff x="1205" y="3213"/>
                    <a:chExt cx="428" cy="429"/>
                  </a:xfrm>
                </p:grpSpPr>
                <p:sp>
                  <p:nvSpPr>
                    <p:cNvPr id="33224" name="Line 4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28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25" name="Line 4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61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26" name="Line 4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78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27" name="Line 4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4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28" name="Line 4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11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29" name="Line 4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8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30" name="Line 4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31" name="Line 4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61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32" name="Line 4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77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33" name="Line 4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94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34" name="Line 4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45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35" name="Line 46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36" name="Line 46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37" name="Line 46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38" name="Line 47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39" name="Line 47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1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40" name="Line 47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41" name="Line 47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7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42" name="Line 47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43" name="Line 47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46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44" name="Line 47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45" name="Line 47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46" name="Line 4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43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47" name="Line 4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76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48" name="Line 4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93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49" name="Line 48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09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50" name="Line 4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26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51" name="Line 4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43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52" name="Line 4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59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53" name="Line 4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76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54" name="Line 4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92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55" name="Line 4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09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56" name="Line 4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60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57" name="Line 48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58" name="Line 49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59" name="Line 49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60" name="Line 49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61" name="Line 49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1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62" name="Line 49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63" name="Line 49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7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64" name="Line 49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65" name="Line 49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46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66" name="Line 49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67" name="Line 49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68" name="Line 5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28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69" name="Line 5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61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70" name="Line 5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78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71" name="Line 5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4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72" name="Line 5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11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73" name="Line 5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8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74" name="Line 5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75" name="Line 5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61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76" name="Line 5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77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77" name="Line 5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94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78" name="Line 5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45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79" name="Line 51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51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80" name="Line 51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81" name="Line 51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6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82" name="Line 51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83" name="Line 51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2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84" name="Line 51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1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85" name="Line 51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3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86" name="Line 51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3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87" name="Line 51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3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88" name="Line 52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3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89" name="Line 52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94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90" name="Line 5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43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91" name="Line 5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76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92" name="Line 5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93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93" name="Line 5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09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94" name="Line 5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26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95" name="Line 5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43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96" name="Line 5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59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97" name="Line 5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76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98" name="Line 5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92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99" name="Line 5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09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00" name="Line 5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60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01" name="Line 53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51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02" name="Line 53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03" name="Line 53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6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04" name="Line 53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05" name="Line 53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2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06" name="Line 53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1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07" name="Line 53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3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08" name="Line 54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3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09" name="Line 54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3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10" name="Line 54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3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11" name="Line 54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94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3312" name="Group 544"/>
                <p:cNvGrpSpPr>
                  <a:grpSpLocks/>
                </p:cNvGrpSpPr>
                <p:nvPr/>
              </p:nvGrpSpPr>
              <p:grpSpPr bwMode="auto">
                <a:xfrm>
                  <a:off x="2140" y="1430"/>
                  <a:ext cx="854" cy="429"/>
                  <a:chOff x="779" y="3211"/>
                  <a:chExt cx="854" cy="429"/>
                </a:xfrm>
              </p:grpSpPr>
              <p:grpSp>
                <p:nvGrpSpPr>
                  <p:cNvPr id="33313" name="Group 545"/>
                  <p:cNvGrpSpPr>
                    <a:grpSpLocks/>
                  </p:cNvGrpSpPr>
                  <p:nvPr/>
                </p:nvGrpSpPr>
                <p:grpSpPr bwMode="auto">
                  <a:xfrm>
                    <a:off x="1205" y="3211"/>
                    <a:ext cx="428" cy="429"/>
                    <a:chOff x="1205" y="3213"/>
                    <a:chExt cx="428" cy="429"/>
                  </a:xfrm>
                </p:grpSpPr>
                <p:sp>
                  <p:nvSpPr>
                    <p:cNvPr id="33314" name="Line 5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28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15" name="Line 5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61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16" name="Line 5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78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17" name="Line 5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4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18" name="Line 5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11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19" name="Line 5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8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20" name="Line 5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21" name="Line 5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61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22" name="Line 5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77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23" name="Line 5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94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24" name="Line 5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45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25" name="Line 55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26" name="Line 55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27" name="Line 55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28" name="Line 56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29" name="Line 56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1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30" name="Line 56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31" name="Line 56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7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32" name="Line 56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33" name="Line 56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46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34" name="Line 56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35" name="Line 56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36" name="Line 5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43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37" name="Line 56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76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38" name="Line 5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93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39" name="Line 5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09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40" name="Line 5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26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41" name="Line 5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43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42" name="Line 5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59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43" name="Line 5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76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44" name="Line 57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92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45" name="Line 5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09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46" name="Line 5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60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47" name="Line 57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48" name="Line 58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49" name="Line 58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50" name="Line 58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51" name="Line 58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1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52" name="Line 58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53" name="Line 58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7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54" name="Line 58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55" name="Line 58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46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56" name="Line 58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57" name="Line 58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58" name="Line 5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28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59" name="Line 5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61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60" name="Line 5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78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61" name="Line 5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4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62" name="Line 59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11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63" name="Line 5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8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64" name="Line 5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65" name="Line 5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61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66" name="Line 5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77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67" name="Line 5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94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68" name="Line 6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45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69" name="Line 60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51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70" name="Line 60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71" name="Line 60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6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72" name="Line 60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73" name="Line 60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2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74" name="Line 60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1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75" name="Line 60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3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76" name="Line 60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3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77" name="Line 60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3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78" name="Line 61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3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79" name="Line 61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94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80" name="Line 6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43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81" name="Line 6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76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82" name="Line 6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93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83" name="Line 6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09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84" name="Line 6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26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85" name="Line 6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43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86" name="Line 6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59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87" name="Line 6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76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88" name="Line 6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92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89" name="Line 6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09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90" name="Line 6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60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91" name="Line 62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51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92" name="Line 62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93" name="Line 62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6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94" name="Line 62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95" name="Line 62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2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96" name="Line 62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1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97" name="Line 62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3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98" name="Line 63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3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99" name="Line 63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3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00" name="Line 63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3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01" name="Line 63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94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3402" name="Group 634"/>
                  <p:cNvGrpSpPr>
                    <a:grpSpLocks/>
                  </p:cNvGrpSpPr>
                  <p:nvPr/>
                </p:nvGrpSpPr>
                <p:grpSpPr bwMode="auto">
                  <a:xfrm>
                    <a:off x="779" y="3211"/>
                    <a:ext cx="428" cy="429"/>
                    <a:chOff x="1205" y="3213"/>
                    <a:chExt cx="428" cy="429"/>
                  </a:xfrm>
                </p:grpSpPr>
                <p:sp>
                  <p:nvSpPr>
                    <p:cNvPr id="33403" name="Line 6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28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04" name="Line 6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61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05" name="Line 6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78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06" name="Line 6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4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07" name="Line 6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11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08" name="Line 6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8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09" name="Line 6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10" name="Line 6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61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11" name="Line 6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77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12" name="Line 6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94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13" name="Line 6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45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14" name="Line 64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15" name="Line 64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16" name="Line 64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17" name="Line 64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18" name="Line 65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1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19" name="Line 65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20" name="Line 65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7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21" name="Line 65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22" name="Line 65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46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23" name="Line 65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1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24" name="Line 65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2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25" name="Line 6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43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26" name="Line 6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76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27" name="Line 6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93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28" name="Line 6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09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29" name="Line 6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26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30" name="Line 6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43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31" name="Line 6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59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32" name="Line 6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76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33" name="Line 6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92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34" name="Line 6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09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35" name="Line 6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60" y="3213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36" name="Line 66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37" name="Line 66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38" name="Line 67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39" name="Line 67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40" name="Line 67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1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41" name="Line 67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42" name="Line 67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7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43" name="Line 67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44" name="Line 67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46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45" name="Line 67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1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46" name="Line 67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2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47" name="Line 6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28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48" name="Line 6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61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49" name="Line 68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78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50" name="Line 6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4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51" name="Line 6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11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52" name="Line 6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8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53" name="Line 6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54" name="Line 6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61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55" name="Line 6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77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56" name="Line 6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94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57" name="Line 6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45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58" name="Line 69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51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59" name="Line 69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60" name="Line 69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6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61" name="Line 69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62" name="Line 69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2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63" name="Line 69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1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64" name="Line 69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3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65" name="Line 69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3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66" name="Line 69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3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67" name="Line 69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3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68" name="Line 70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312" y="3494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69" name="Line 7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43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70" name="Line 7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76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71" name="Line 7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93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72" name="Line 7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09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73" name="Line 7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26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74" name="Line 7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43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75" name="Line 7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59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76" name="Line 7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76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77" name="Line 7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92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78" name="Line 7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09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79" name="Line 7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60" y="3429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3366FF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80" name="Line 71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51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81" name="Line 713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82" name="Line 71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6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83" name="Line 71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84" name="Line 71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2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85" name="Line 717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11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86" name="Line 718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39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87" name="Line 71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378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88" name="Line 720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362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89" name="Line 72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345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90" name="Line 72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527" y="3494"/>
                      <a:ext cx="0" cy="2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7C80">
                          <a:alpha val="64999"/>
                        </a:srgbClr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</p:grpSp>
        <p:sp>
          <p:nvSpPr>
            <p:cNvPr id="33491" name="Line 723"/>
            <p:cNvSpPr>
              <a:spLocks noChangeShapeType="1"/>
            </p:cNvSpPr>
            <p:nvPr/>
          </p:nvSpPr>
          <p:spPr bwMode="auto">
            <a:xfrm>
              <a:off x="3384" y="1466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492" name="Line 724"/>
            <p:cNvSpPr>
              <a:spLocks noChangeShapeType="1"/>
            </p:cNvSpPr>
            <p:nvPr/>
          </p:nvSpPr>
          <p:spPr bwMode="auto">
            <a:xfrm>
              <a:off x="3416" y="1466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493" name="Line 725"/>
            <p:cNvSpPr>
              <a:spLocks noChangeShapeType="1"/>
            </p:cNvSpPr>
            <p:nvPr/>
          </p:nvSpPr>
          <p:spPr bwMode="auto">
            <a:xfrm>
              <a:off x="3433" y="1466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494" name="Line 726"/>
            <p:cNvSpPr>
              <a:spLocks noChangeShapeType="1"/>
            </p:cNvSpPr>
            <p:nvPr/>
          </p:nvSpPr>
          <p:spPr bwMode="auto">
            <a:xfrm>
              <a:off x="3448" y="1466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495" name="Line 727"/>
            <p:cNvSpPr>
              <a:spLocks noChangeShapeType="1"/>
            </p:cNvSpPr>
            <p:nvPr/>
          </p:nvSpPr>
          <p:spPr bwMode="auto">
            <a:xfrm>
              <a:off x="3465" y="1466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496" name="Line 728"/>
            <p:cNvSpPr>
              <a:spLocks noChangeShapeType="1"/>
            </p:cNvSpPr>
            <p:nvPr/>
          </p:nvSpPr>
          <p:spPr bwMode="auto">
            <a:xfrm>
              <a:off x="3482" y="1466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497" name="Line 729"/>
            <p:cNvSpPr>
              <a:spLocks noChangeShapeType="1"/>
            </p:cNvSpPr>
            <p:nvPr/>
          </p:nvSpPr>
          <p:spPr bwMode="auto">
            <a:xfrm>
              <a:off x="3497" y="1466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498" name="Line 730"/>
            <p:cNvSpPr>
              <a:spLocks noChangeShapeType="1"/>
            </p:cNvSpPr>
            <p:nvPr/>
          </p:nvSpPr>
          <p:spPr bwMode="auto">
            <a:xfrm>
              <a:off x="3514" y="1466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499" name="Line 731"/>
            <p:cNvSpPr>
              <a:spLocks noChangeShapeType="1"/>
            </p:cNvSpPr>
            <p:nvPr/>
          </p:nvSpPr>
          <p:spPr bwMode="auto">
            <a:xfrm>
              <a:off x="3529" y="1466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00" name="Line 732"/>
            <p:cNvSpPr>
              <a:spLocks noChangeShapeType="1"/>
            </p:cNvSpPr>
            <p:nvPr/>
          </p:nvSpPr>
          <p:spPr bwMode="auto">
            <a:xfrm>
              <a:off x="3546" y="1466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01" name="Line 733"/>
            <p:cNvSpPr>
              <a:spLocks noChangeShapeType="1"/>
            </p:cNvSpPr>
            <p:nvPr/>
          </p:nvSpPr>
          <p:spPr bwMode="auto">
            <a:xfrm>
              <a:off x="3401" y="1466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02" name="Line 734"/>
            <p:cNvSpPr>
              <a:spLocks noChangeShapeType="1"/>
            </p:cNvSpPr>
            <p:nvPr/>
          </p:nvSpPr>
          <p:spPr bwMode="auto">
            <a:xfrm rot="-5400000">
              <a:off x="3466" y="1533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03" name="Line 735"/>
            <p:cNvSpPr>
              <a:spLocks noChangeShapeType="1"/>
            </p:cNvSpPr>
            <p:nvPr/>
          </p:nvSpPr>
          <p:spPr bwMode="auto">
            <a:xfrm rot="-5400000">
              <a:off x="3466" y="1503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04" name="Line 736"/>
            <p:cNvSpPr>
              <a:spLocks noChangeShapeType="1"/>
            </p:cNvSpPr>
            <p:nvPr/>
          </p:nvSpPr>
          <p:spPr bwMode="auto">
            <a:xfrm rot="-5400000">
              <a:off x="3466" y="1488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05" name="Line 737"/>
            <p:cNvSpPr>
              <a:spLocks noChangeShapeType="1"/>
            </p:cNvSpPr>
            <p:nvPr/>
          </p:nvSpPr>
          <p:spPr bwMode="auto">
            <a:xfrm rot="-5400000">
              <a:off x="3466" y="1473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06" name="Line 738"/>
            <p:cNvSpPr>
              <a:spLocks noChangeShapeType="1"/>
            </p:cNvSpPr>
            <p:nvPr/>
          </p:nvSpPr>
          <p:spPr bwMode="auto">
            <a:xfrm rot="-5400000">
              <a:off x="3466" y="1458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07" name="Line 739"/>
            <p:cNvSpPr>
              <a:spLocks noChangeShapeType="1"/>
            </p:cNvSpPr>
            <p:nvPr/>
          </p:nvSpPr>
          <p:spPr bwMode="auto">
            <a:xfrm rot="-5400000">
              <a:off x="3466" y="1443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08" name="Line 740"/>
            <p:cNvSpPr>
              <a:spLocks noChangeShapeType="1"/>
            </p:cNvSpPr>
            <p:nvPr/>
          </p:nvSpPr>
          <p:spPr bwMode="auto">
            <a:xfrm rot="-5400000">
              <a:off x="3466" y="1428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09" name="Line 741"/>
            <p:cNvSpPr>
              <a:spLocks noChangeShapeType="1"/>
            </p:cNvSpPr>
            <p:nvPr/>
          </p:nvSpPr>
          <p:spPr bwMode="auto">
            <a:xfrm rot="-5400000">
              <a:off x="3466" y="1413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10" name="Line 742"/>
            <p:cNvSpPr>
              <a:spLocks noChangeShapeType="1"/>
            </p:cNvSpPr>
            <p:nvPr/>
          </p:nvSpPr>
          <p:spPr bwMode="auto">
            <a:xfrm rot="-5400000">
              <a:off x="3466" y="1398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11" name="Line 743"/>
            <p:cNvSpPr>
              <a:spLocks noChangeShapeType="1"/>
            </p:cNvSpPr>
            <p:nvPr/>
          </p:nvSpPr>
          <p:spPr bwMode="auto">
            <a:xfrm rot="-5400000">
              <a:off x="3466" y="1383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12" name="Line 744"/>
            <p:cNvSpPr>
              <a:spLocks noChangeShapeType="1"/>
            </p:cNvSpPr>
            <p:nvPr/>
          </p:nvSpPr>
          <p:spPr bwMode="auto">
            <a:xfrm rot="-5400000">
              <a:off x="3466" y="1518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13" name="Line 745"/>
            <p:cNvSpPr>
              <a:spLocks noChangeShapeType="1"/>
            </p:cNvSpPr>
            <p:nvPr/>
          </p:nvSpPr>
          <p:spPr bwMode="auto">
            <a:xfrm>
              <a:off x="2969" y="1270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14" name="Line 746"/>
            <p:cNvSpPr>
              <a:spLocks noChangeShapeType="1"/>
            </p:cNvSpPr>
            <p:nvPr/>
          </p:nvSpPr>
          <p:spPr bwMode="auto">
            <a:xfrm>
              <a:off x="3001" y="1270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15" name="Line 747"/>
            <p:cNvSpPr>
              <a:spLocks noChangeShapeType="1"/>
            </p:cNvSpPr>
            <p:nvPr/>
          </p:nvSpPr>
          <p:spPr bwMode="auto">
            <a:xfrm>
              <a:off x="3018" y="1270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16" name="Line 748"/>
            <p:cNvSpPr>
              <a:spLocks noChangeShapeType="1"/>
            </p:cNvSpPr>
            <p:nvPr/>
          </p:nvSpPr>
          <p:spPr bwMode="auto">
            <a:xfrm>
              <a:off x="3033" y="1270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17" name="Line 749"/>
            <p:cNvSpPr>
              <a:spLocks noChangeShapeType="1"/>
            </p:cNvSpPr>
            <p:nvPr/>
          </p:nvSpPr>
          <p:spPr bwMode="auto">
            <a:xfrm>
              <a:off x="3050" y="1270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18" name="Line 750"/>
            <p:cNvSpPr>
              <a:spLocks noChangeShapeType="1"/>
            </p:cNvSpPr>
            <p:nvPr/>
          </p:nvSpPr>
          <p:spPr bwMode="auto">
            <a:xfrm>
              <a:off x="3067" y="1270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19" name="Line 751"/>
            <p:cNvSpPr>
              <a:spLocks noChangeShapeType="1"/>
            </p:cNvSpPr>
            <p:nvPr/>
          </p:nvSpPr>
          <p:spPr bwMode="auto">
            <a:xfrm>
              <a:off x="3082" y="1270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20" name="Line 752"/>
            <p:cNvSpPr>
              <a:spLocks noChangeShapeType="1"/>
            </p:cNvSpPr>
            <p:nvPr/>
          </p:nvSpPr>
          <p:spPr bwMode="auto">
            <a:xfrm>
              <a:off x="3099" y="1270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21" name="Line 753"/>
            <p:cNvSpPr>
              <a:spLocks noChangeShapeType="1"/>
            </p:cNvSpPr>
            <p:nvPr/>
          </p:nvSpPr>
          <p:spPr bwMode="auto">
            <a:xfrm>
              <a:off x="3114" y="1270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22" name="Line 754"/>
            <p:cNvSpPr>
              <a:spLocks noChangeShapeType="1"/>
            </p:cNvSpPr>
            <p:nvPr/>
          </p:nvSpPr>
          <p:spPr bwMode="auto">
            <a:xfrm>
              <a:off x="3131" y="1270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23" name="Line 755"/>
            <p:cNvSpPr>
              <a:spLocks noChangeShapeType="1"/>
            </p:cNvSpPr>
            <p:nvPr/>
          </p:nvSpPr>
          <p:spPr bwMode="auto">
            <a:xfrm>
              <a:off x="2986" y="1270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24" name="Line 756"/>
            <p:cNvSpPr>
              <a:spLocks noChangeShapeType="1"/>
            </p:cNvSpPr>
            <p:nvPr/>
          </p:nvSpPr>
          <p:spPr bwMode="auto">
            <a:xfrm rot="-5400000">
              <a:off x="3051" y="1337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25" name="Line 757"/>
            <p:cNvSpPr>
              <a:spLocks noChangeShapeType="1"/>
            </p:cNvSpPr>
            <p:nvPr/>
          </p:nvSpPr>
          <p:spPr bwMode="auto">
            <a:xfrm rot="-5400000">
              <a:off x="3051" y="1307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26" name="Line 758"/>
            <p:cNvSpPr>
              <a:spLocks noChangeShapeType="1"/>
            </p:cNvSpPr>
            <p:nvPr/>
          </p:nvSpPr>
          <p:spPr bwMode="auto">
            <a:xfrm rot="-5400000">
              <a:off x="3051" y="1292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27" name="Line 759"/>
            <p:cNvSpPr>
              <a:spLocks noChangeShapeType="1"/>
            </p:cNvSpPr>
            <p:nvPr/>
          </p:nvSpPr>
          <p:spPr bwMode="auto">
            <a:xfrm rot="-5400000">
              <a:off x="3051" y="1277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28" name="Line 760"/>
            <p:cNvSpPr>
              <a:spLocks noChangeShapeType="1"/>
            </p:cNvSpPr>
            <p:nvPr/>
          </p:nvSpPr>
          <p:spPr bwMode="auto">
            <a:xfrm rot="-5400000">
              <a:off x="3051" y="1262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29" name="Line 761"/>
            <p:cNvSpPr>
              <a:spLocks noChangeShapeType="1"/>
            </p:cNvSpPr>
            <p:nvPr/>
          </p:nvSpPr>
          <p:spPr bwMode="auto">
            <a:xfrm rot="-5400000">
              <a:off x="3051" y="1247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30" name="Line 762"/>
            <p:cNvSpPr>
              <a:spLocks noChangeShapeType="1"/>
            </p:cNvSpPr>
            <p:nvPr/>
          </p:nvSpPr>
          <p:spPr bwMode="auto">
            <a:xfrm rot="-5400000">
              <a:off x="3051" y="1232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31" name="Line 763"/>
            <p:cNvSpPr>
              <a:spLocks noChangeShapeType="1"/>
            </p:cNvSpPr>
            <p:nvPr/>
          </p:nvSpPr>
          <p:spPr bwMode="auto">
            <a:xfrm rot="-5400000">
              <a:off x="3051" y="1217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32" name="Line 764"/>
            <p:cNvSpPr>
              <a:spLocks noChangeShapeType="1"/>
            </p:cNvSpPr>
            <p:nvPr/>
          </p:nvSpPr>
          <p:spPr bwMode="auto">
            <a:xfrm rot="-5400000">
              <a:off x="3051" y="1202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33" name="Line 765"/>
            <p:cNvSpPr>
              <a:spLocks noChangeShapeType="1"/>
            </p:cNvSpPr>
            <p:nvPr/>
          </p:nvSpPr>
          <p:spPr bwMode="auto">
            <a:xfrm rot="-5400000">
              <a:off x="3051" y="1187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34" name="Line 766"/>
            <p:cNvSpPr>
              <a:spLocks noChangeShapeType="1"/>
            </p:cNvSpPr>
            <p:nvPr/>
          </p:nvSpPr>
          <p:spPr bwMode="auto">
            <a:xfrm rot="-5400000">
              <a:off x="3051" y="1322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35" name="Line 767"/>
            <p:cNvSpPr>
              <a:spLocks noChangeShapeType="1"/>
            </p:cNvSpPr>
            <p:nvPr/>
          </p:nvSpPr>
          <p:spPr bwMode="auto">
            <a:xfrm>
              <a:off x="2969" y="1466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36" name="Line 768"/>
            <p:cNvSpPr>
              <a:spLocks noChangeShapeType="1"/>
            </p:cNvSpPr>
            <p:nvPr/>
          </p:nvSpPr>
          <p:spPr bwMode="auto">
            <a:xfrm>
              <a:off x="3001" y="1466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37" name="Line 769"/>
            <p:cNvSpPr>
              <a:spLocks noChangeShapeType="1"/>
            </p:cNvSpPr>
            <p:nvPr/>
          </p:nvSpPr>
          <p:spPr bwMode="auto">
            <a:xfrm>
              <a:off x="3018" y="1466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38" name="Line 770"/>
            <p:cNvSpPr>
              <a:spLocks noChangeShapeType="1"/>
            </p:cNvSpPr>
            <p:nvPr/>
          </p:nvSpPr>
          <p:spPr bwMode="auto">
            <a:xfrm>
              <a:off x="3033" y="1466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39" name="Line 771"/>
            <p:cNvSpPr>
              <a:spLocks noChangeShapeType="1"/>
            </p:cNvSpPr>
            <p:nvPr/>
          </p:nvSpPr>
          <p:spPr bwMode="auto">
            <a:xfrm>
              <a:off x="3050" y="1466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40" name="Line 772"/>
            <p:cNvSpPr>
              <a:spLocks noChangeShapeType="1"/>
            </p:cNvSpPr>
            <p:nvPr/>
          </p:nvSpPr>
          <p:spPr bwMode="auto">
            <a:xfrm>
              <a:off x="3067" y="1466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41" name="Line 773"/>
            <p:cNvSpPr>
              <a:spLocks noChangeShapeType="1"/>
            </p:cNvSpPr>
            <p:nvPr/>
          </p:nvSpPr>
          <p:spPr bwMode="auto">
            <a:xfrm>
              <a:off x="3082" y="1466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42" name="Line 774"/>
            <p:cNvSpPr>
              <a:spLocks noChangeShapeType="1"/>
            </p:cNvSpPr>
            <p:nvPr/>
          </p:nvSpPr>
          <p:spPr bwMode="auto">
            <a:xfrm>
              <a:off x="3099" y="1466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43" name="Line 775"/>
            <p:cNvSpPr>
              <a:spLocks noChangeShapeType="1"/>
            </p:cNvSpPr>
            <p:nvPr/>
          </p:nvSpPr>
          <p:spPr bwMode="auto">
            <a:xfrm>
              <a:off x="3114" y="1466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44" name="Line 776"/>
            <p:cNvSpPr>
              <a:spLocks noChangeShapeType="1"/>
            </p:cNvSpPr>
            <p:nvPr/>
          </p:nvSpPr>
          <p:spPr bwMode="auto">
            <a:xfrm>
              <a:off x="3131" y="1466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45" name="Line 777"/>
            <p:cNvSpPr>
              <a:spLocks noChangeShapeType="1"/>
            </p:cNvSpPr>
            <p:nvPr/>
          </p:nvSpPr>
          <p:spPr bwMode="auto">
            <a:xfrm>
              <a:off x="2986" y="1466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46" name="Line 778"/>
            <p:cNvSpPr>
              <a:spLocks noChangeShapeType="1"/>
            </p:cNvSpPr>
            <p:nvPr/>
          </p:nvSpPr>
          <p:spPr bwMode="auto">
            <a:xfrm rot="-5400000">
              <a:off x="3051" y="1533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47" name="Line 779"/>
            <p:cNvSpPr>
              <a:spLocks noChangeShapeType="1"/>
            </p:cNvSpPr>
            <p:nvPr/>
          </p:nvSpPr>
          <p:spPr bwMode="auto">
            <a:xfrm rot="-5400000">
              <a:off x="3051" y="1503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48" name="Line 780"/>
            <p:cNvSpPr>
              <a:spLocks noChangeShapeType="1"/>
            </p:cNvSpPr>
            <p:nvPr/>
          </p:nvSpPr>
          <p:spPr bwMode="auto">
            <a:xfrm rot="-5400000">
              <a:off x="3051" y="1488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49" name="Line 781"/>
            <p:cNvSpPr>
              <a:spLocks noChangeShapeType="1"/>
            </p:cNvSpPr>
            <p:nvPr/>
          </p:nvSpPr>
          <p:spPr bwMode="auto">
            <a:xfrm rot="-5400000">
              <a:off x="3051" y="1473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50" name="Line 782"/>
            <p:cNvSpPr>
              <a:spLocks noChangeShapeType="1"/>
            </p:cNvSpPr>
            <p:nvPr/>
          </p:nvSpPr>
          <p:spPr bwMode="auto">
            <a:xfrm rot="-5400000">
              <a:off x="3051" y="1458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51" name="Line 783"/>
            <p:cNvSpPr>
              <a:spLocks noChangeShapeType="1"/>
            </p:cNvSpPr>
            <p:nvPr/>
          </p:nvSpPr>
          <p:spPr bwMode="auto">
            <a:xfrm rot="-5400000">
              <a:off x="3051" y="1443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52" name="Line 784"/>
            <p:cNvSpPr>
              <a:spLocks noChangeShapeType="1"/>
            </p:cNvSpPr>
            <p:nvPr/>
          </p:nvSpPr>
          <p:spPr bwMode="auto">
            <a:xfrm rot="-5400000">
              <a:off x="3051" y="1428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53" name="Line 785"/>
            <p:cNvSpPr>
              <a:spLocks noChangeShapeType="1"/>
            </p:cNvSpPr>
            <p:nvPr/>
          </p:nvSpPr>
          <p:spPr bwMode="auto">
            <a:xfrm rot="-5400000">
              <a:off x="3051" y="1413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54" name="Line 786"/>
            <p:cNvSpPr>
              <a:spLocks noChangeShapeType="1"/>
            </p:cNvSpPr>
            <p:nvPr/>
          </p:nvSpPr>
          <p:spPr bwMode="auto">
            <a:xfrm rot="-5400000">
              <a:off x="3051" y="1398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55" name="Line 787"/>
            <p:cNvSpPr>
              <a:spLocks noChangeShapeType="1"/>
            </p:cNvSpPr>
            <p:nvPr/>
          </p:nvSpPr>
          <p:spPr bwMode="auto">
            <a:xfrm rot="-5400000">
              <a:off x="3051" y="1383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56" name="Line 788"/>
            <p:cNvSpPr>
              <a:spLocks noChangeShapeType="1"/>
            </p:cNvSpPr>
            <p:nvPr/>
          </p:nvSpPr>
          <p:spPr bwMode="auto">
            <a:xfrm rot="-5400000">
              <a:off x="3051" y="1518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57" name="Line 789"/>
            <p:cNvSpPr>
              <a:spLocks noChangeShapeType="1"/>
            </p:cNvSpPr>
            <p:nvPr/>
          </p:nvSpPr>
          <p:spPr bwMode="auto">
            <a:xfrm>
              <a:off x="3179" y="1466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58" name="Line 790"/>
            <p:cNvSpPr>
              <a:spLocks noChangeShapeType="1"/>
            </p:cNvSpPr>
            <p:nvPr/>
          </p:nvSpPr>
          <p:spPr bwMode="auto">
            <a:xfrm>
              <a:off x="3211" y="1466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59" name="Line 791"/>
            <p:cNvSpPr>
              <a:spLocks noChangeShapeType="1"/>
            </p:cNvSpPr>
            <p:nvPr/>
          </p:nvSpPr>
          <p:spPr bwMode="auto">
            <a:xfrm>
              <a:off x="3227" y="1466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60" name="Line 792"/>
            <p:cNvSpPr>
              <a:spLocks noChangeShapeType="1"/>
            </p:cNvSpPr>
            <p:nvPr/>
          </p:nvSpPr>
          <p:spPr bwMode="auto">
            <a:xfrm>
              <a:off x="3243" y="1466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61" name="Line 793"/>
            <p:cNvSpPr>
              <a:spLocks noChangeShapeType="1"/>
            </p:cNvSpPr>
            <p:nvPr/>
          </p:nvSpPr>
          <p:spPr bwMode="auto">
            <a:xfrm>
              <a:off x="3259" y="1466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62" name="Line 794"/>
            <p:cNvSpPr>
              <a:spLocks noChangeShapeType="1"/>
            </p:cNvSpPr>
            <p:nvPr/>
          </p:nvSpPr>
          <p:spPr bwMode="auto">
            <a:xfrm>
              <a:off x="3276" y="1466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63" name="Line 795"/>
            <p:cNvSpPr>
              <a:spLocks noChangeShapeType="1"/>
            </p:cNvSpPr>
            <p:nvPr/>
          </p:nvSpPr>
          <p:spPr bwMode="auto">
            <a:xfrm>
              <a:off x="3292" y="1466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64" name="Line 796"/>
            <p:cNvSpPr>
              <a:spLocks noChangeShapeType="1"/>
            </p:cNvSpPr>
            <p:nvPr/>
          </p:nvSpPr>
          <p:spPr bwMode="auto">
            <a:xfrm>
              <a:off x="3308" y="1466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65" name="Line 797"/>
            <p:cNvSpPr>
              <a:spLocks noChangeShapeType="1"/>
            </p:cNvSpPr>
            <p:nvPr/>
          </p:nvSpPr>
          <p:spPr bwMode="auto">
            <a:xfrm>
              <a:off x="3324" y="1466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66" name="Line 798"/>
            <p:cNvSpPr>
              <a:spLocks noChangeShapeType="1"/>
            </p:cNvSpPr>
            <p:nvPr/>
          </p:nvSpPr>
          <p:spPr bwMode="auto">
            <a:xfrm>
              <a:off x="3340" y="1466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67" name="Line 799"/>
            <p:cNvSpPr>
              <a:spLocks noChangeShapeType="1"/>
            </p:cNvSpPr>
            <p:nvPr/>
          </p:nvSpPr>
          <p:spPr bwMode="auto">
            <a:xfrm>
              <a:off x="3195" y="1466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68" name="Line 800"/>
            <p:cNvSpPr>
              <a:spLocks noChangeShapeType="1"/>
            </p:cNvSpPr>
            <p:nvPr/>
          </p:nvSpPr>
          <p:spPr bwMode="auto">
            <a:xfrm rot="-5400000">
              <a:off x="3260" y="1533"/>
              <a:ext cx="0" cy="208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69" name="Line 801"/>
            <p:cNvSpPr>
              <a:spLocks noChangeShapeType="1"/>
            </p:cNvSpPr>
            <p:nvPr/>
          </p:nvSpPr>
          <p:spPr bwMode="auto">
            <a:xfrm rot="-5400000">
              <a:off x="3260" y="1503"/>
              <a:ext cx="0" cy="208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70" name="Line 802"/>
            <p:cNvSpPr>
              <a:spLocks noChangeShapeType="1"/>
            </p:cNvSpPr>
            <p:nvPr/>
          </p:nvSpPr>
          <p:spPr bwMode="auto">
            <a:xfrm rot="-5400000">
              <a:off x="3260" y="1488"/>
              <a:ext cx="0" cy="208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71" name="Line 803"/>
            <p:cNvSpPr>
              <a:spLocks noChangeShapeType="1"/>
            </p:cNvSpPr>
            <p:nvPr/>
          </p:nvSpPr>
          <p:spPr bwMode="auto">
            <a:xfrm rot="-5400000">
              <a:off x="3260" y="1473"/>
              <a:ext cx="0" cy="208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72" name="Line 804"/>
            <p:cNvSpPr>
              <a:spLocks noChangeShapeType="1"/>
            </p:cNvSpPr>
            <p:nvPr/>
          </p:nvSpPr>
          <p:spPr bwMode="auto">
            <a:xfrm rot="-5400000">
              <a:off x="3260" y="1458"/>
              <a:ext cx="0" cy="208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73" name="Line 805"/>
            <p:cNvSpPr>
              <a:spLocks noChangeShapeType="1"/>
            </p:cNvSpPr>
            <p:nvPr/>
          </p:nvSpPr>
          <p:spPr bwMode="auto">
            <a:xfrm rot="-5400000">
              <a:off x="3260" y="1443"/>
              <a:ext cx="0" cy="208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74" name="Line 806"/>
            <p:cNvSpPr>
              <a:spLocks noChangeShapeType="1"/>
            </p:cNvSpPr>
            <p:nvPr/>
          </p:nvSpPr>
          <p:spPr bwMode="auto">
            <a:xfrm rot="-5400000">
              <a:off x="3260" y="1428"/>
              <a:ext cx="0" cy="208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75" name="Line 807"/>
            <p:cNvSpPr>
              <a:spLocks noChangeShapeType="1"/>
            </p:cNvSpPr>
            <p:nvPr/>
          </p:nvSpPr>
          <p:spPr bwMode="auto">
            <a:xfrm rot="-5400000">
              <a:off x="3260" y="1413"/>
              <a:ext cx="0" cy="208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76" name="Line 808"/>
            <p:cNvSpPr>
              <a:spLocks noChangeShapeType="1"/>
            </p:cNvSpPr>
            <p:nvPr/>
          </p:nvSpPr>
          <p:spPr bwMode="auto">
            <a:xfrm rot="-5400000">
              <a:off x="3260" y="1398"/>
              <a:ext cx="0" cy="208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77" name="Line 809"/>
            <p:cNvSpPr>
              <a:spLocks noChangeShapeType="1"/>
            </p:cNvSpPr>
            <p:nvPr/>
          </p:nvSpPr>
          <p:spPr bwMode="auto">
            <a:xfrm rot="-5400000">
              <a:off x="3260" y="1383"/>
              <a:ext cx="0" cy="208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578" name="Line 810"/>
            <p:cNvSpPr>
              <a:spLocks noChangeShapeType="1"/>
            </p:cNvSpPr>
            <p:nvPr/>
          </p:nvSpPr>
          <p:spPr bwMode="auto">
            <a:xfrm rot="-5400000">
              <a:off x="3260" y="1518"/>
              <a:ext cx="0" cy="208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579" name="Group 811"/>
            <p:cNvGrpSpPr>
              <a:grpSpLocks/>
            </p:cNvGrpSpPr>
            <p:nvPr/>
          </p:nvGrpSpPr>
          <p:grpSpPr bwMode="auto">
            <a:xfrm>
              <a:off x="2947" y="1657"/>
              <a:ext cx="832" cy="389"/>
              <a:chOff x="779" y="3211"/>
              <a:chExt cx="854" cy="429"/>
            </a:xfrm>
          </p:grpSpPr>
          <p:grpSp>
            <p:nvGrpSpPr>
              <p:cNvPr id="33580" name="Group 812"/>
              <p:cNvGrpSpPr>
                <a:grpSpLocks/>
              </p:cNvGrpSpPr>
              <p:nvPr/>
            </p:nvGrpSpPr>
            <p:grpSpPr bwMode="auto">
              <a:xfrm>
                <a:off x="1205" y="3211"/>
                <a:ext cx="428" cy="429"/>
                <a:chOff x="1205" y="3213"/>
                <a:chExt cx="428" cy="429"/>
              </a:xfrm>
            </p:grpSpPr>
            <p:sp>
              <p:nvSpPr>
                <p:cNvPr id="33581" name="Line 813"/>
                <p:cNvSpPr>
                  <a:spLocks noChangeShapeType="1"/>
                </p:cNvSpPr>
                <p:nvPr/>
              </p:nvSpPr>
              <p:spPr bwMode="auto">
                <a:xfrm>
                  <a:off x="1228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582" name="Line 814"/>
                <p:cNvSpPr>
                  <a:spLocks noChangeShapeType="1"/>
                </p:cNvSpPr>
                <p:nvPr/>
              </p:nvSpPr>
              <p:spPr bwMode="auto">
                <a:xfrm>
                  <a:off x="1261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583" name="Line 815"/>
                <p:cNvSpPr>
                  <a:spLocks noChangeShapeType="1"/>
                </p:cNvSpPr>
                <p:nvPr/>
              </p:nvSpPr>
              <p:spPr bwMode="auto">
                <a:xfrm>
                  <a:off x="1278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584" name="Line 816"/>
                <p:cNvSpPr>
                  <a:spLocks noChangeShapeType="1"/>
                </p:cNvSpPr>
                <p:nvPr/>
              </p:nvSpPr>
              <p:spPr bwMode="auto">
                <a:xfrm>
                  <a:off x="1294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585" name="Line 817"/>
                <p:cNvSpPr>
                  <a:spLocks noChangeShapeType="1"/>
                </p:cNvSpPr>
                <p:nvPr/>
              </p:nvSpPr>
              <p:spPr bwMode="auto">
                <a:xfrm>
                  <a:off x="1311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586" name="Line 818"/>
                <p:cNvSpPr>
                  <a:spLocks noChangeShapeType="1"/>
                </p:cNvSpPr>
                <p:nvPr/>
              </p:nvSpPr>
              <p:spPr bwMode="auto">
                <a:xfrm>
                  <a:off x="1328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587" name="Line 819"/>
                <p:cNvSpPr>
                  <a:spLocks noChangeShapeType="1"/>
                </p:cNvSpPr>
                <p:nvPr/>
              </p:nvSpPr>
              <p:spPr bwMode="auto">
                <a:xfrm>
                  <a:off x="1344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588" name="Line 820"/>
                <p:cNvSpPr>
                  <a:spLocks noChangeShapeType="1"/>
                </p:cNvSpPr>
                <p:nvPr/>
              </p:nvSpPr>
              <p:spPr bwMode="auto">
                <a:xfrm>
                  <a:off x="1361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589" name="Line 821"/>
                <p:cNvSpPr>
                  <a:spLocks noChangeShapeType="1"/>
                </p:cNvSpPr>
                <p:nvPr/>
              </p:nvSpPr>
              <p:spPr bwMode="auto">
                <a:xfrm>
                  <a:off x="1377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590" name="Line 822"/>
                <p:cNvSpPr>
                  <a:spLocks noChangeShapeType="1"/>
                </p:cNvSpPr>
                <p:nvPr/>
              </p:nvSpPr>
              <p:spPr bwMode="auto">
                <a:xfrm>
                  <a:off x="1394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591" name="Line 823"/>
                <p:cNvSpPr>
                  <a:spLocks noChangeShapeType="1"/>
                </p:cNvSpPr>
                <p:nvPr/>
              </p:nvSpPr>
              <p:spPr bwMode="auto">
                <a:xfrm>
                  <a:off x="1245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592" name="Line 824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29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593" name="Line 825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26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594" name="Line 826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24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595" name="Line 827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2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596" name="Line 828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21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597" name="Line 829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19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598" name="Line 830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17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599" name="Line 831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16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00" name="Line 832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14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01" name="Line 833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1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02" name="Line 834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27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03" name="Line 835"/>
                <p:cNvSpPr>
                  <a:spLocks noChangeShapeType="1"/>
                </p:cNvSpPr>
                <p:nvPr/>
              </p:nvSpPr>
              <p:spPr bwMode="auto">
                <a:xfrm>
                  <a:off x="1443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04" name="Line 836"/>
                <p:cNvSpPr>
                  <a:spLocks noChangeShapeType="1"/>
                </p:cNvSpPr>
                <p:nvPr/>
              </p:nvSpPr>
              <p:spPr bwMode="auto">
                <a:xfrm>
                  <a:off x="1476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05" name="Line 837"/>
                <p:cNvSpPr>
                  <a:spLocks noChangeShapeType="1"/>
                </p:cNvSpPr>
                <p:nvPr/>
              </p:nvSpPr>
              <p:spPr bwMode="auto">
                <a:xfrm>
                  <a:off x="1493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06" name="Line 838"/>
                <p:cNvSpPr>
                  <a:spLocks noChangeShapeType="1"/>
                </p:cNvSpPr>
                <p:nvPr/>
              </p:nvSpPr>
              <p:spPr bwMode="auto">
                <a:xfrm>
                  <a:off x="1509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07" name="Line 839"/>
                <p:cNvSpPr>
                  <a:spLocks noChangeShapeType="1"/>
                </p:cNvSpPr>
                <p:nvPr/>
              </p:nvSpPr>
              <p:spPr bwMode="auto">
                <a:xfrm>
                  <a:off x="1526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08" name="Line 840"/>
                <p:cNvSpPr>
                  <a:spLocks noChangeShapeType="1"/>
                </p:cNvSpPr>
                <p:nvPr/>
              </p:nvSpPr>
              <p:spPr bwMode="auto">
                <a:xfrm>
                  <a:off x="1543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09" name="Line 841"/>
                <p:cNvSpPr>
                  <a:spLocks noChangeShapeType="1"/>
                </p:cNvSpPr>
                <p:nvPr/>
              </p:nvSpPr>
              <p:spPr bwMode="auto">
                <a:xfrm>
                  <a:off x="1559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10" name="Line 842"/>
                <p:cNvSpPr>
                  <a:spLocks noChangeShapeType="1"/>
                </p:cNvSpPr>
                <p:nvPr/>
              </p:nvSpPr>
              <p:spPr bwMode="auto">
                <a:xfrm>
                  <a:off x="1576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11" name="Line 843"/>
                <p:cNvSpPr>
                  <a:spLocks noChangeShapeType="1"/>
                </p:cNvSpPr>
                <p:nvPr/>
              </p:nvSpPr>
              <p:spPr bwMode="auto">
                <a:xfrm>
                  <a:off x="1592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12" name="Line 844"/>
                <p:cNvSpPr>
                  <a:spLocks noChangeShapeType="1"/>
                </p:cNvSpPr>
                <p:nvPr/>
              </p:nvSpPr>
              <p:spPr bwMode="auto">
                <a:xfrm>
                  <a:off x="1609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13" name="Line 845"/>
                <p:cNvSpPr>
                  <a:spLocks noChangeShapeType="1"/>
                </p:cNvSpPr>
                <p:nvPr/>
              </p:nvSpPr>
              <p:spPr bwMode="auto">
                <a:xfrm>
                  <a:off x="1460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14" name="Line 846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29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15" name="Line 847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26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16" name="Line 848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24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17" name="Line 849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2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18" name="Line 850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21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19" name="Line 851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19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20" name="Line 852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17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21" name="Line 853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16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22" name="Line 854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14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23" name="Line 855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1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24" name="Line 856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27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25" name="Line 857"/>
                <p:cNvSpPr>
                  <a:spLocks noChangeShapeType="1"/>
                </p:cNvSpPr>
                <p:nvPr/>
              </p:nvSpPr>
              <p:spPr bwMode="auto">
                <a:xfrm>
                  <a:off x="1228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26" name="Line 858"/>
                <p:cNvSpPr>
                  <a:spLocks noChangeShapeType="1"/>
                </p:cNvSpPr>
                <p:nvPr/>
              </p:nvSpPr>
              <p:spPr bwMode="auto">
                <a:xfrm>
                  <a:off x="1261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27" name="Line 859"/>
                <p:cNvSpPr>
                  <a:spLocks noChangeShapeType="1"/>
                </p:cNvSpPr>
                <p:nvPr/>
              </p:nvSpPr>
              <p:spPr bwMode="auto">
                <a:xfrm>
                  <a:off x="1278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28" name="Line 860"/>
                <p:cNvSpPr>
                  <a:spLocks noChangeShapeType="1"/>
                </p:cNvSpPr>
                <p:nvPr/>
              </p:nvSpPr>
              <p:spPr bwMode="auto">
                <a:xfrm>
                  <a:off x="1294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29" name="Line 861"/>
                <p:cNvSpPr>
                  <a:spLocks noChangeShapeType="1"/>
                </p:cNvSpPr>
                <p:nvPr/>
              </p:nvSpPr>
              <p:spPr bwMode="auto">
                <a:xfrm>
                  <a:off x="1311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30" name="Line 862"/>
                <p:cNvSpPr>
                  <a:spLocks noChangeShapeType="1"/>
                </p:cNvSpPr>
                <p:nvPr/>
              </p:nvSpPr>
              <p:spPr bwMode="auto">
                <a:xfrm>
                  <a:off x="1328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31" name="Line 863"/>
                <p:cNvSpPr>
                  <a:spLocks noChangeShapeType="1"/>
                </p:cNvSpPr>
                <p:nvPr/>
              </p:nvSpPr>
              <p:spPr bwMode="auto">
                <a:xfrm>
                  <a:off x="1344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32" name="Line 864"/>
                <p:cNvSpPr>
                  <a:spLocks noChangeShapeType="1"/>
                </p:cNvSpPr>
                <p:nvPr/>
              </p:nvSpPr>
              <p:spPr bwMode="auto">
                <a:xfrm>
                  <a:off x="1361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33" name="Line 865"/>
                <p:cNvSpPr>
                  <a:spLocks noChangeShapeType="1"/>
                </p:cNvSpPr>
                <p:nvPr/>
              </p:nvSpPr>
              <p:spPr bwMode="auto">
                <a:xfrm>
                  <a:off x="1377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34" name="Line 866"/>
                <p:cNvSpPr>
                  <a:spLocks noChangeShapeType="1"/>
                </p:cNvSpPr>
                <p:nvPr/>
              </p:nvSpPr>
              <p:spPr bwMode="auto">
                <a:xfrm>
                  <a:off x="1394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35" name="Line 867"/>
                <p:cNvSpPr>
                  <a:spLocks noChangeShapeType="1"/>
                </p:cNvSpPr>
                <p:nvPr/>
              </p:nvSpPr>
              <p:spPr bwMode="auto">
                <a:xfrm>
                  <a:off x="1245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36" name="Line 868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51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37" name="Line 869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47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38" name="Line 870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46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39" name="Line 871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44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40" name="Line 872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41" name="Line 873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41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42" name="Line 874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39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43" name="Line 875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37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44" name="Line 876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36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45" name="Line 877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34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46" name="Line 878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49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47" name="Line 879"/>
                <p:cNvSpPr>
                  <a:spLocks noChangeShapeType="1"/>
                </p:cNvSpPr>
                <p:nvPr/>
              </p:nvSpPr>
              <p:spPr bwMode="auto">
                <a:xfrm>
                  <a:off x="1443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48" name="Line 880"/>
                <p:cNvSpPr>
                  <a:spLocks noChangeShapeType="1"/>
                </p:cNvSpPr>
                <p:nvPr/>
              </p:nvSpPr>
              <p:spPr bwMode="auto">
                <a:xfrm>
                  <a:off x="1476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49" name="Line 881"/>
                <p:cNvSpPr>
                  <a:spLocks noChangeShapeType="1"/>
                </p:cNvSpPr>
                <p:nvPr/>
              </p:nvSpPr>
              <p:spPr bwMode="auto">
                <a:xfrm>
                  <a:off x="1493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50" name="Line 882"/>
                <p:cNvSpPr>
                  <a:spLocks noChangeShapeType="1"/>
                </p:cNvSpPr>
                <p:nvPr/>
              </p:nvSpPr>
              <p:spPr bwMode="auto">
                <a:xfrm>
                  <a:off x="1509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51" name="Line 883"/>
                <p:cNvSpPr>
                  <a:spLocks noChangeShapeType="1"/>
                </p:cNvSpPr>
                <p:nvPr/>
              </p:nvSpPr>
              <p:spPr bwMode="auto">
                <a:xfrm>
                  <a:off x="1526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52" name="Line 884"/>
                <p:cNvSpPr>
                  <a:spLocks noChangeShapeType="1"/>
                </p:cNvSpPr>
                <p:nvPr/>
              </p:nvSpPr>
              <p:spPr bwMode="auto">
                <a:xfrm>
                  <a:off x="1543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53" name="Line 885"/>
                <p:cNvSpPr>
                  <a:spLocks noChangeShapeType="1"/>
                </p:cNvSpPr>
                <p:nvPr/>
              </p:nvSpPr>
              <p:spPr bwMode="auto">
                <a:xfrm>
                  <a:off x="1559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54" name="Line 886"/>
                <p:cNvSpPr>
                  <a:spLocks noChangeShapeType="1"/>
                </p:cNvSpPr>
                <p:nvPr/>
              </p:nvSpPr>
              <p:spPr bwMode="auto">
                <a:xfrm>
                  <a:off x="1576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55" name="Line 887"/>
                <p:cNvSpPr>
                  <a:spLocks noChangeShapeType="1"/>
                </p:cNvSpPr>
                <p:nvPr/>
              </p:nvSpPr>
              <p:spPr bwMode="auto">
                <a:xfrm>
                  <a:off x="1592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56" name="Line 888"/>
                <p:cNvSpPr>
                  <a:spLocks noChangeShapeType="1"/>
                </p:cNvSpPr>
                <p:nvPr/>
              </p:nvSpPr>
              <p:spPr bwMode="auto">
                <a:xfrm>
                  <a:off x="1609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57" name="Line 889"/>
                <p:cNvSpPr>
                  <a:spLocks noChangeShapeType="1"/>
                </p:cNvSpPr>
                <p:nvPr/>
              </p:nvSpPr>
              <p:spPr bwMode="auto">
                <a:xfrm>
                  <a:off x="1460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58" name="Line 890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51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59" name="Line 891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47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60" name="Line 892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46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61" name="Line 893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44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62" name="Line 894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63" name="Line 895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41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64" name="Line 896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39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65" name="Line 897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37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66" name="Line 898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36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67" name="Line 899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34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68" name="Line 900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49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3669" name="Group 901"/>
              <p:cNvGrpSpPr>
                <a:grpSpLocks/>
              </p:cNvGrpSpPr>
              <p:nvPr/>
            </p:nvGrpSpPr>
            <p:grpSpPr bwMode="auto">
              <a:xfrm>
                <a:off x="779" y="3211"/>
                <a:ext cx="428" cy="429"/>
                <a:chOff x="1205" y="3213"/>
                <a:chExt cx="428" cy="429"/>
              </a:xfrm>
            </p:grpSpPr>
            <p:sp>
              <p:nvSpPr>
                <p:cNvPr id="33670" name="Line 902"/>
                <p:cNvSpPr>
                  <a:spLocks noChangeShapeType="1"/>
                </p:cNvSpPr>
                <p:nvPr/>
              </p:nvSpPr>
              <p:spPr bwMode="auto">
                <a:xfrm>
                  <a:off x="1228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71" name="Line 903"/>
                <p:cNvSpPr>
                  <a:spLocks noChangeShapeType="1"/>
                </p:cNvSpPr>
                <p:nvPr/>
              </p:nvSpPr>
              <p:spPr bwMode="auto">
                <a:xfrm>
                  <a:off x="1261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72" name="Line 904"/>
                <p:cNvSpPr>
                  <a:spLocks noChangeShapeType="1"/>
                </p:cNvSpPr>
                <p:nvPr/>
              </p:nvSpPr>
              <p:spPr bwMode="auto">
                <a:xfrm>
                  <a:off x="1278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73" name="Line 905"/>
                <p:cNvSpPr>
                  <a:spLocks noChangeShapeType="1"/>
                </p:cNvSpPr>
                <p:nvPr/>
              </p:nvSpPr>
              <p:spPr bwMode="auto">
                <a:xfrm>
                  <a:off x="1294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74" name="Line 906"/>
                <p:cNvSpPr>
                  <a:spLocks noChangeShapeType="1"/>
                </p:cNvSpPr>
                <p:nvPr/>
              </p:nvSpPr>
              <p:spPr bwMode="auto">
                <a:xfrm>
                  <a:off x="1311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75" name="Line 907"/>
                <p:cNvSpPr>
                  <a:spLocks noChangeShapeType="1"/>
                </p:cNvSpPr>
                <p:nvPr/>
              </p:nvSpPr>
              <p:spPr bwMode="auto">
                <a:xfrm>
                  <a:off x="1328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76" name="Line 908"/>
                <p:cNvSpPr>
                  <a:spLocks noChangeShapeType="1"/>
                </p:cNvSpPr>
                <p:nvPr/>
              </p:nvSpPr>
              <p:spPr bwMode="auto">
                <a:xfrm>
                  <a:off x="1344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77" name="Line 909"/>
                <p:cNvSpPr>
                  <a:spLocks noChangeShapeType="1"/>
                </p:cNvSpPr>
                <p:nvPr/>
              </p:nvSpPr>
              <p:spPr bwMode="auto">
                <a:xfrm>
                  <a:off x="1361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78" name="Line 910"/>
                <p:cNvSpPr>
                  <a:spLocks noChangeShapeType="1"/>
                </p:cNvSpPr>
                <p:nvPr/>
              </p:nvSpPr>
              <p:spPr bwMode="auto">
                <a:xfrm>
                  <a:off x="1377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79" name="Line 911"/>
                <p:cNvSpPr>
                  <a:spLocks noChangeShapeType="1"/>
                </p:cNvSpPr>
                <p:nvPr/>
              </p:nvSpPr>
              <p:spPr bwMode="auto">
                <a:xfrm>
                  <a:off x="1394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80" name="Line 912"/>
                <p:cNvSpPr>
                  <a:spLocks noChangeShapeType="1"/>
                </p:cNvSpPr>
                <p:nvPr/>
              </p:nvSpPr>
              <p:spPr bwMode="auto">
                <a:xfrm>
                  <a:off x="1245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81" name="Line 913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29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82" name="Line 914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26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83" name="Line 915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24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84" name="Line 916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2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85" name="Line 917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21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86" name="Line 918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19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87" name="Line 919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17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88" name="Line 920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16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89" name="Line 921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14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90" name="Line 922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1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91" name="Line 923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27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92" name="Line 924"/>
                <p:cNvSpPr>
                  <a:spLocks noChangeShapeType="1"/>
                </p:cNvSpPr>
                <p:nvPr/>
              </p:nvSpPr>
              <p:spPr bwMode="auto">
                <a:xfrm>
                  <a:off x="1443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93" name="Line 925"/>
                <p:cNvSpPr>
                  <a:spLocks noChangeShapeType="1"/>
                </p:cNvSpPr>
                <p:nvPr/>
              </p:nvSpPr>
              <p:spPr bwMode="auto">
                <a:xfrm>
                  <a:off x="1476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94" name="Line 926"/>
                <p:cNvSpPr>
                  <a:spLocks noChangeShapeType="1"/>
                </p:cNvSpPr>
                <p:nvPr/>
              </p:nvSpPr>
              <p:spPr bwMode="auto">
                <a:xfrm>
                  <a:off x="1493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95" name="Line 927"/>
                <p:cNvSpPr>
                  <a:spLocks noChangeShapeType="1"/>
                </p:cNvSpPr>
                <p:nvPr/>
              </p:nvSpPr>
              <p:spPr bwMode="auto">
                <a:xfrm>
                  <a:off x="1509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96" name="Line 928"/>
                <p:cNvSpPr>
                  <a:spLocks noChangeShapeType="1"/>
                </p:cNvSpPr>
                <p:nvPr/>
              </p:nvSpPr>
              <p:spPr bwMode="auto">
                <a:xfrm>
                  <a:off x="1526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97" name="Line 929"/>
                <p:cNvSpPr>
                  <a:spLocks noChangeShapeType="1"/>
                </p:cNvSpPr>
                <p:nvPr/>
              </p:nvSpPr>
              <p:spPr bwMode="auto">
                <a:xfrm>
                  <a:off x="1543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98" name="Line 930"/>
                <p:cNvSpPr>
                  <a:spLocks noChangeShapeType="1"/>
                </p:cNvSpPr>
                <p:nvPr/>
              </p:nvSpPr>
              <p:spPr bwMode="auto">
                <a:xfrm>
                  <a:off x="1559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699" name="Line 931"/>
                <p:cNvSpPr>
                  <a:spLocks noChangeShapeType="1"/>
                </p:cNvSpPr>
                <p:nvPr/>
              </p:nvSpPr>
              <p:spPr bwMode="auto">
                <a:xfrm>
                  <a:off x="1576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700" name="Line 932"/>
                <p:cNvSpPr>
                  <a:spLocks noChangeShapeType="1"/>
                </p:cNvSpPr>
                <p:nvPr/>
              </p:nvSpPr>
              <p:spPr bwMode="auto">
                <a:xfrm>
                  <a:off x="1592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701" name="Line 933"/>
                <p:cNvSpPr>
                  <a:spLocks noChangeShapeType="1"/>
                </p:cNvSpPr>
                <p:nvPr/>
              </p:nvSpPr>
              <p:spPr bwMode="auto">
                <a:xfrm>
                  <a:off x="1609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702" name="Line 934"/>
                <p:cNvSpPr>
                  <a:spLocks noChangeShapeType="1"/>
                </p:cNvSpPr>
                <p:nvPr/>
              </p:nvSpPr>
              <p:spPr bwMode="auto">
                <a:xfrm>
                  <a:off x="1460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703" name="Line 935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29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704" name="Line 936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26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705" name="Line 937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24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706" name="Line 938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2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707" name="Line 939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21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708" name="Line 940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19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709" name="Line 941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17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710" name="Line 942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16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711" name="Line 943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14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712" name="Line 944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1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713" name="Line 945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27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714" name="Line 946"/>
                <p:cNvSpPr>
                  <a:spLocks noChangeShapeType="1"/>
                </p:cNvSpPr>
                <p:nvPr/>
              </p:nvSpPr>
              <p:spPr bwMode="auto">
                <a:xfrm>
                  <a:off x="1228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715" name="Line 947"/>
                <p:cNvSpPr>
                  <a:spLocks noChangeShapeType="1"/>
                </p:cNvSpPr>
                <p:nvPr/>
              </p:nvSpPr>
              <p:spPr bwMode="auto">
                <a:xfrm>
                  <a:off x="1261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716" name="Line 948"/>
                <p:cNvSpPr>
                  <a:spLocks noChangeShapeType="1"/>
                </p:cNvSpPr>
                <p:nvPr/>
              </p:nvSpPr>
              <p:spPr bwMode="auto">
                <a:xfrm>
                  <a:off x="1278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717" name="Line 949"/>
                <p:cNvSpPr>
                  <a:spLocks noChangeShapeType="1"/>
                </p:cNvSpPr>
                <p:nvPr/>
              </p:nvSpPr>
              <p:spPr bwMode="auto">
                <a:xfrm>
                  <a:off x="1294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718" name="Line 950"/>
                <p:cNvSpPr>
                  <a:spLocks noChangeShapeType="1"/>
                </p:cNvSpPr>
                <p:nvPr/>
              </p:nvSpPr>
              <p:spPr bwMode="auto">
                <a:xfrm>
                  <a:off x="1311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719" name="Line 951"/>
                <p:cNvSpPr>
                  <a:spLocks noChangeShapeType="1"/>
                </p:cNvSpPr>
                <p:nvPr/>
              </p:nvSpPr>
              <p:spPr bwMode="auto">
                <a:xfrm>
                  <a:off x="1328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720" name="Line 952"/>
                <p:cNvSpPr>
                  <a:spLocks noChangeShapeType="1"/>
                </p:cNvSpPr>
                <p:nvPr/>
              </p:nvSpPr>
              <p:spPr bwMode="auto">
                <a:xfrm>
                  <a:off x="1344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721" name="Line 953"/>
                <p:cNvSpPr>
                  <a:spLocks noChangeShapeType="1"/>
                </p:cNvSpPr>
                <p:nvPr/>
              </p:nvSpPr>
              <p:spPr bwMode="auto">
                <a:xfrm>
                  <a:off x="1361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722" name="Line 954"/>
                <p:cNvSpPr>
                  <a:spLocks noChangeShapeType="1"/>
                </p:cNvSpPr>
                <p:nvPr/>
              </p:nvSpPr>
              <p:spPr bwMode="auto">
                <a:xfrm>
                  <a:off x="1377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723" name="Line 955"/>
                <p:cNvSpPr>
                  <a:spLocks noChangeShapeType="1"/>
                </p:cNvSpPr>
                <p:nvPr/>
              </p:nvSpPr>
              <p:spPr bwMode="auto">
                <a:xfrm>
                  <a:off x="1394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724" name="Line 956"/>
                <p:cNvSpPr>
                  <a:spLocks noChangeShapeType="1"/>
                </p:cNvSpPr>
                <p:nvPr/>
              </p:nvSpPr>
              <p:spPr bwMode="auto">
                <a:xfrm>
                  <a:off x="1245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725" name="Line 957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51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726" name="Line 958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47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727" name="Line 959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46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728" name="Line 960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44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729" name="Line 961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730" name="Line 962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41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731" name="Line 963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39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732" name="Line 964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37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733" name="Line 965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36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734" name="Line 966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34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735" name="Line 967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49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736" name="Line 968"/>
                <p:cNvSpPr>
                  <a:spLocks noChangeShapeType="1"/>
                </p:cNvSpPr>
                <p:nvPr/>
              </p:nvSpPr>
              <p:spPr bwMode="auto">
                <a:xfrm>
                  <a:off x="1443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737" name="Line 969"/>
                <p:cNvSpPr>
                  <a:spLocks noChangeShapeType="1"/>
                </p:cNvSpPr>
                <p:nvPr/>
              </p:nvSpPr>
              <p:spPr bwMode="auto">
                <a:xfrm>
                  <a:off x="1476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738" name="Line 970"/>
                <p:cNvSpPr>
                  <a:spLocks noChangeShapeType="1"/>
                </p:cNvSpPr>
                <p:nvPr/>
              </p:nvSpPr>
              <p:spPr bwMode="auto">
                <a:xfrm>
                  <a:off x="1493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739" name="Line 971"/>
                <p:cNvSpPr>
                  <a:spLocks noChangeShapeType="1"/>
                </p:cNvSpPr>
                <p:nvPr/>
              </p:nvSpPr>
              <p:spPr bwMode="auto">
                <a:xfrm>
                  <a:off x="1509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740" name="Line 972"/>
                <p:cNvSpPr>
                  <a:spLocks noChangeShapeType="1"/>
                </p:cNvSpPr>
                <p:nvPr/>
              </p:nvSpPr>
              <p:spPr bwMode="auto">
                <a:xfrm>
                  <a:off x="1526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741" name="Line 973"/>
                <p:cNvSpPr>
                  <a:spLocks noChangeShapeType="1"/>
                </p:cNvSpPr>
                <p:nvPr/>
              </p:nvSpPr>
              <p:spPr bwMode="auto">
                <a:xfrm>
                  <a:off x="1543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742" name="Line 974"/>
                <p:cNvSpPr>
                  <a:spLocks noChangeShapeType="1"/>
                </p:cNvSpPr>
                <p:nvPr/>
              </p:nvSpPr>
              <p:spPr bwMode="auto">
                <a:xfrm>
                  <a:off x="1559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743" name="Line 975"/>
                <p:cNvSpPr>
                  <a:spLocks noChangeShapeType="1"/>
                </p:cNvSpPr>
                <p:nvPr/>
              </p:nvSpPr>
              <p:spPr bwMode="auto">
                <a:xfrm>
                  <a:off x="1576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744" name="Line 976"/>
                <p:cNvSpPr>
                  <a:spLocks noChangeShapeType="1"/>
                </p:cNvSpPr>
                <p:nvPr/>
              </p:nvSpPr>
              <p:spPr bwMode="auto">
                <a:xfrm>
                  <a:off x="1592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745" name="Line 977"/>
                <p:cNvSpPr>
                  <a:spLocks noChangeShapeType="1"/>
                </p:cNvSpPr>
                <p:nvPr/>
              </p:nvSpPr>
              <p:spPr bwMode="auto">
                <a:xfrm>
                  <a:off x="1609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746" name="Line 978"/>
                <p:cNvSpPr>
                  <a:spLocks noChangeShapeType="1"/>
                </p:cNvSpPr>
                <p:nvPr/>
              </p:nvSpPr>
              <p:spPr bwMode="auto">
                <a:xfrm>
                  <a:off x="1460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747" name="Line 979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51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748" name="Line 980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47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749" name="Line 981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46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750" name="Line 982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44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751" name="Line 983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752" name="Line 984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41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753" name="Line 985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39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754" name="Line 986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37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755" name="Line 987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36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756" name="Line 988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34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757" name="Line 989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49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3758" name="Group 990"/>
            <p:cNvGrpSpPr>
              <a:grpSpLocks/>
            </p:cNvGrpSpPr>
            <p:nvPr/>
          </p:nvGrpSpPr>
          <p:grpSpPr bwMode="auto">
            <a:xfrm>
              <a:off x="2947" y="2046"/>
              <a:ext cx="832" cy="776"/>
              <a:chOff x="2140" y="1003"/>
              <a:chExt cx="854" cy="856"/>
            </a:xfrm>
          </p:grpSpPr>
          <p:grpSp>
            <p:nvGrpSpPr>
              <p:cNvPr id="33759" name="Group 991"/>
              <p:cNvGrpSpPr>
                <a:grpSpLocks/>
              </p:cNvGrpSpPr>
              <p:nvPr/>
            </p:nvGrpSpPr>
            <p:grpSpPr bwMode="auto">
              <a:xfrm>
                <a:off x="2140" y="1003"/>
                <a:ext cx="854" cy="429"/>
                <a:chOff x="779" y="3211"/>
                <a:chExt cx="854" cy="429"/>
              </a:xfrm>
            </p:grpSpPr>
            <p:grpSp>
              <p:nvGrpSpPr>
                <p:cNvPr id="33760" name="Group 992"/>
                <p:cNvGrpSpPr>
                  <a:grpSpLocks/>
                </p:cNvGrpSpPr>
                <p:nvPr/>
              </p:nvGrpSpPr>
              <p:grpSpPr bwMode="auto">
                <a:xfrm>
                  <a:off x="1205" y="3211"/>
                  <a:ext cx="428" cy="429"/>
                  <a:chOff x="1205" y="3213"/>
                  <a:chExt cx="428" cy="429"/>
                </a:xfrm>
              </p:grpSpPr>
              <p:sp>
                <p:nvSpPr>
                  <p:cNvPr id="33761" name="Line 993"/>
                  <p:cNvSpPr>
                    <a:spLocks noChangeShapeType="1"/>
                  </p:cNvSpPr>
                  <p:nvPr/>
                </p:nvSpPr>
                <p:spPr bwMode="auto">
                  <a:xfrm>
                    <a:off x="1228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762" name="Line 994"/>
                  <p:cNvSpPr>
                    <a:spLocks noChangeShapeType="1"/>
                  </p:cNvSpPr>
                  <p:nvPr/>
                </p:nvSpPr>
                <p:spPr bwMode="auto">
                  <a:xfrm>
                    <a:off x="1261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763" name="Line 995"/>
                  <p:cNvSpPr>
                    <a:spLocks noChangeShapeType="1"/>
                  </p:cNvSpPr>
                  <p:nvPr/>
                </p:nvSpPr>
                <p:spPr bwMode="auto">
                  <a:xfrm>
                    <a:off x="1278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764" name="Line 996"/>
                  <p:cNvSpPr>
                    <a:spLocks noChangeShapeType="1"/>
                  </p:cNvSpPr>
                  <p:nvPr/>
                </p:nvSpPr>
                <p:spPr bwMode="auto">
                  <a:xfrm>
                    <a:off x="1294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765" name="Line 997"/>
                  <p:cNvSpPr>
                    <a:spLocks noChangeShapeType="1"/>
                  </p:cNvSpPr>
                  <p:nvPr/>
                </p:nvSpPr>
                <p:spPr bwMode="auto">
                  <a:xfrm>
                    <a:off x="1311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766" name="Line 998"/>
                  <p:cNvSpPr>
                    <a:spLocks noChangeShapeType="1"/>
                  </p:cNvSpPr>
                  <p:nvPr/>
                </p:nvSpPr>
                <p:spPr bwMode="auto">
                  <a:xfrm>
                    <a:off x="1328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767" name="Line 999"/>
                  <p:cNvSpPr>
                    <a:spLocks noChangeShapeType="1"/>
                  </p:cNvSpPr>
                  <p:nvPr/>
                </p:nvSpPr>
                <p:spPr bwMode="auto">
                  <a:xfrm>
                    <a:off x="1344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768" name="Line 1000"/>
                  <p:cNvSpPr>
                    <a:spLocks noChangeShapeType="1"/>
                  </p:cNvSpPr>
                  <p:nvPr/>
                </p:nvSpPr>
                <p:spPr bwMode="auto">
                  <a:xfrm>
                    <a:off x="1361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769" name="Line 1001"/>
                  <p:cNvSpPr>
                    <a:spLocks noChangeShapeType="1"/>
                  </p:cNvSpPr>
                  <p:nvPr/>
                </p:nvSpPr>
                <p:spPr bwMode="auto">
                  <a:xfrm>
                    <a:off x="1377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770" name="Line 1002"/>
                  <p:cNvSpPr>
                    <a:spLocks noChangeShapeType="1"/>
                  </p:cNvSpPr>
                  <p:nvPr/>
                </p:nvSpPr>
                <p:spPr bwMode="auto">
                  <a:xfrm>
                    <a:off x="1394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771" name="Line 1003"/>
                  <p:cNvSpPr>
                    <a:spLocks noChangeShapeType="1"/>
                  </p:cNvSpPr>
                  <p:nvPr/>
                </p:nvSpPr>
                <p:spPr bwMode="auto">
                  <a:xfrm>
                    <a:off x="1245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772" name="Line 100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773" name="Line 100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774" name="Line 100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775" name="Line 100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776" name="Line 100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1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777" name="Line 100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778" name="Line 101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7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779" name="Line 101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780" name="Line 101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46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781" name="Line 101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782" name="Line 101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783" name="Line 1015"/>
                  <p:cNvSpPr>
                    <a:spLocks noChangeShapeType="1"/>
                  </p:cNvSpPr>
                  <p:nvPr/>
                </p:nvSpPr>
                <p:spPr bwMode="auto">
                  <a:xfrm>
                    <a:off x="1443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784" name="Line 1016"/>
                  <p:cNvSpPr>
                    <a:spLocks noChangeShapeType="1"/>
                  </p:cNvSpPr>
                  <p:nvPr/>
                </p:nvSpPr>
                <p:spPr bwMode="auto">
                  <a:xfrm>
                    <a:off x="1476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785" name="Line 1017"/>
                  <p:cNvSpPr>
                    <a:spLocks noChangeShapeType="1"/>
                  </p:cNvSpPr>
                  <p:nvPr/>
                </p:nvSpPr>
                <p:spPr bwMode="auto">
                  <a:xfrm>
                    <a:off x="1493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786" name="Line 1018"/>
                  <p:cNvSpPr>
                    <a:spLocks noChangeShapeType="1"/>
                  </p:cNvSpPr>
                  <p:nvPr/>
                </p:nvSpPr>
                <p:spPr bwMode="auto">
                  <a:xfrm>
                    <a:off x="1509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787" name="Line 1019"/>
                  <p:cNvSpPr>
                    <a:spLocks noChangeShapeType="1"/>
                  </p:cNvSpPr>
                  <p:nvPr/>
                </p:nvSpPr>
                <p:spPr bwMode="auto">
                  <a:xfrm>
                    <a:off x="1526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788" name="Line 1020"/>
                  <p:cNvSpPr>
                    <a:spLocks noChangeShapeType="1"/>
                  </p:cNvSpPr>
                  <p:nvPr/>
                </p:nvSpPr>
                <p:spPr bwMode="auto">
                  <a:xfrm>
                    <a:off x="1543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789" name="Line 1021"/>
                  <p:cNvSpPr>
                    <a:spLocks noChangeShapeType="1"/>
                  </p:cNvSpPr>
                  <p:nvPr/>
                </p:nvSpPr>
                <p:spPr bwMode="auto">
                  <a:xfrm>
                    <a:off x="1559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790" name="Line 1022"/>
                  <p:cNvSpPr>
                    <a:spLocks noChangeShapeType="1"/>
                  </p:cNvSpPr>
                  <p:nvPr/>
                </p:nvSpPr>
                <p:spPr bwMode="auto">
                  <a:xfrm>
                    <a:off x="1576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791" name="Line 1023"/>
                  <p:cNvSpPr>
                    <a:spLocks noChangeShapeType="1"/>
                  </p:cNvSpPr>
                  <p:nvPr/>
                </p:nvSpPr>
                <p:spPr bwMode="auto">
                  <a:xfrm>
                    <a:off x="1592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792" name="Line 1024"/>
                  <p:cNvSpPr>
                    <a:spLocks noChangeShapeType="1"/>
                  </p:cNvSpPr>
                  <p:nvPr/>
                </p:nvSpPr>
                <p:spPr bwMode="auto">
                  <a:xfrm>
                    <a:off x="1609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793" name="Line 1025"/>
                  <p:cNvSpPr>
                    <a:spLocks noChangeShapeType="1"/>
                  </p:cNvSpPr>
                  <p:nvPr/>
                </p:nvSpPr>
                <p:spPr bwMode="auto">
                  <a:xfrm>
                    <a:off x="1460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794" name="Line 102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795" name="Line 102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796" name="Line 102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797" name="Line 102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798" name="Line 103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1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799" name="Line 103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00" name="Line 103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7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01" name="Line 103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02" name="Line 103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46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03" name="Line 103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04" name="Line 103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05" name="Line 1037"/>
                  <p:cNvSpPr>
                    <a:spLocks noChangeShapeType="1"/>
                  </p:cNvSpPr>
                  <p:nvPr/>
                </p:nvSpPr>
                <p:spPr bwMode="auto">
                  <a:xfrm>
                    <a:off x="1228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06" name="Line 1038"/>
                  <p:cNvSpPr>
                    <a:spLocks noChangeShapeType="1"/>
                  </p:cNvSpPr>
                  <p:nvPr/>
                </p:nvSpPr>
                <p:spPr bwMode="auto">
                  <a:xfrm>
                    <a:off x="1261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07" name="Line 1039"/>
                  <p:cNvSpPr>
                    <a:spLocks noChangeShapeType="1"/>
                  </p:cNvSpPr>
                  <p:nvPr/>
                </p:nvSpPr>
                <p:spPr bwMode="auto">
                  <a:xfrm>
                    <a:off x="1278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08" name="Line 1040"/>
                  <p:cNvSpPr>
                    <a:spLocks noChangeShapeType="1"/>
                  </p:cNvSpPr>
                  <p:nvPr/>
                </p:nvSpPr>
                <p:spPr bwMode="auto">
                  <a:xfrm>
                    <a:off x="1294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09" name="Line 1041"/>
                  <p:cNvSpPr>
                    <a:spLocks noChangeShapeType="1"/>
                  </p:cNvSpPr>
                  <p:nvPr/>
                </p:nvSpPr>
                <p:spPr bwMode="auto">
                  <a:xfrm>
                    <a:off x="1311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10" name="Line 1042"/>
                  <p:cNvSpPr>
                    <a:spLocks noChangeShapeType="1"/>
                  </p:cNvSpPr>
                  <p:nvPr/>
                </p:nvSpPr>
                <p:spPr bwMode="auto">
                  <a:xfrm>
                    <a:off x="1328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11" name="Line 1043"/>
                  <p:cNvSpPr>
                    <a:spLocks noChangeShapeType="1"/>
                  </p:cNvSpPr>
                  <p:nvPr/>
                </p:nvSpPr>
                <p:spPr bwMode="auto">
                  <a:xfrm>
                    <a:off x="1344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12" name="Line 1044"/>
                  <p:cNvSpPr>
                    <a:spLocks noChangeShapeType="1"/>
                  </p:cNvSpPr>
                  <p:nvPr/>
                </p:nvSpPr>
                <p:spPr bwMode="auto">
                  <a:xfrm>
                    <a:off x="1361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13" name="Line 1045"/>
                  <p:cNvSpPr>
                    <a:spLocks noChangeShapeType="1"/>
                  </p:cNvSpPr>
                  <p:nvPr/>
                </p:nvSpPr>
                <p:spPr bwMode="auto">
                  <a:xfrm>
                    <a:off x="1377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14" name="Line 1046"/>
                  <p:cNvSpPr>
                    <a:spLocks noChangeShapeType="1"/>
                  </p:cNvSpPr>
                  <p:nvPr/>
                </p:nvSpPr>
                <p:spPr bwMode="auto">
                  <a:xfrm>
                    <a:off x="1394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15" name="Line 1047"/>
                  <p:cNvSpPr>
                    <a:spLocks noChangeShapeType="1"/>
                  </p:cNvSpPr>
                  <p:nvPr/>
                </p:nvSpPr>
                <p:spPr bwMode="auto">
                  <a:xfrm>
                    <a:off x="1245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16" name="Line 104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51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17" name="Line 104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18" name="Line 105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6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19" name="Line 105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20" name="Line 105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2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21" name="Line 105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1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22" name="Line 105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3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23" name="Line 105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3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24" name="Line 105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3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25" name="Line 105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3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26" name="Line 105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94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27" name="Line 1059"/>
                  <p:cNvSpPr>
                    <a:spLocks noChangeShapeType="1"/>
                  </p:cNvSpPr>
                  <p:nvPr/>
                </p:nvSpPr>
                <p:spPr bwMode="auto">
                  <a:xfrm>
                    <a:off x="1443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28" name="Line 1060"/>
                  <p:cNvSpPr>
                    <a:spLocks noChangeShapeType="1"/>
                  </p:cNvSpPr>
                  <p:nvPr/>
                </p:nvSpPr>
                <p:spPr bwMode="auto">
                  <a:xfrm>
                    <a:off x="1476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29" name="Line 1061"/>
                  <p:cNvSpPr>
                    <a:spLocks noChangeShapeType="1"/>
                  </p:cNvSpPr>
                  <p:nvPr/>
                </p:nvSpPr>
                <p:spPr bwMode="auto">
                  <a:xfrm>
                    <a:off x="1493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30" name="Line 1062"/>
                  <p:cNvSpPr>
                    <a:spLocks noChangeShapeType="1"/>
                  </p:cNvSpPr>
                  <p:nvPr/>
                </p:nvSpPr>
                <p:spPr bwMode="auto">
                  <a:xfrm>
                    <a:off x="1509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31" name="Line 1063"/>
                  <p:cNvSpPr>
                    <a:spLocks noChangeShapeType="1"/>
                  </p:cNvSpPr>
                  <p:nvPr/>
                </p:nvSpPr>
                <p:spPr bwMode="auto">
                  <a:xfrm>
                    <a:off x="1526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32" name="Line 1064"/>
                  <p:cNvSpPr>
                    <a:spLocks noChangeShapeType="1"/>
                  </p:cNvSpPr>
                  <p:nvPr/>
                </p:nvSpPr>
                <p:spPr bwMode="auto">
                  <a:xfrm>
                    <a:off x="1543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33" name="Line 1065"/>
                  <p:cNvSpPr>
                    <a:spLocks noChangeShapeType="1"/>
                  </p:cNvSpPr>
                  <p:nvPr/>
                </p:nvSpPr>
                <p:spPr bwMode="auto">
                  <a:xfrm>
                    <a:off x="1559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34" name="Line 1066"/>
                  <p:cNvSpPr>
                    <a:spLocks noChangeShapeType="1"/>
                  </p:cNvSpPr>
                  <p:nvPr/>
                </p:nvSpPr>
                <p:spPr bwMode="auto">
                  <a:xfrm>
                    <a:off x="1576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35" name="Line 1067"/>
                  <p:cNvSpPr>
                    <a:spLocks noChangeShapeType="1"/>
                  </p:cNvSpPr>
                  <p:nvPr/>
                </p:nvSpPr>
                <p:spPr bwMode="auto">
                  <a:xfrm>
                    <a:off x="1592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36" name="Line 1068"/>
                  <p:cNvSpPr>
                    <a:spLocks noChangeShapeType="1"/>
                  </p:cNvSpPr>
                  <p:nvPr/>
                </p:nvSpPr>
                <p:spPr bwMode="auto">
                  <a:xfrm>
                    <a:off x="1609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37" name="Line 1069"/>
                  <p:cNvSpPr>
                    <a:spLocks noChangeShapeType="1"/>
                  </p:cNvSpPr>
                  <p:nvPr/>
                </p:nvSpPr>
                <p:spPr bwMode="auto">
                  <a:xfrm>
                    <a:off x="1460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38" name="Line 107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51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39" name="Line 107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40" name="Line 107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6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41" name="Line 107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42" name="Line 107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2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43" name="Line 107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1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44" name="Line 107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3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45" name="Line 107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3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46" name="Line 107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3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47" name="Line 107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3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48" name="Line 108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94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3849" name="Group 1081"/>
                <p:cNvGrpSpPr>
                  <a:grpSpLocks/>
                </p:cNvGrpSpPr>
                <p:nvPr/>
              </p:nvGrpSpPr>
              <p:grpSpPr bwMode="auto">
                <a:xfrm>
                  <a:off x="779" y="3211"/>
                  <a:ext cx="428" cy="429"/>
                  <a:chOff x="1205" y="3213"/>
                  <a:chExt cx="428" cy="429"/>
                </a:xfrm>
              </p:grpSpPr>
              <p:sp>
                <p:nvSpPr>
                  <p:cNvPr id="33850" name="Line 1082"/>
                  <p:cNvSpPr>
                    <a:spLocks noChangeShapeType="1"/>
                  </p:cNvSpPr>
                  <p:nvPr/>
                </p:nvSpPr>
                <p:spPr bwMode="auto">
                  <a:xfrm>
                    <a:off x="1228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51" name="Line 1083"/>
                  <p:cNvSpPr>
                    <a:spLocks noChangeShapeType="1"/>
                  </p:cNvSpPr>
                  <p:nvPr/>
                </p:nvSpPr>
                <p:spPr bwMode="auto">
                  <a:xfrm>
                    <a:off x="1261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52" name="Line 1084"/>
                  <p:cNvSpPr>
                    <a:spLocks noChangeShapeType="1"/>
                  </p:cNvSpPr>
                  <p:nvPr/>
                </p:nvSpPr>
                <p:spPr bwMode="auto">
                  <a:xfrm>
                    <a:off x="1278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53" name="Line 1085"/>
                  <p:cNvSpPr>
                    <a:spLocks noChangeShapeType="1"/>
                  </p:cNvSpPr>
                  <p:nvPr/>
                </p:nvSpPr>
                <p:spPr bwMode="auto">
                  <a:xfrm>
                    <a:off x="1294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54" name="Line 1086"/>
                  <p:cNvSpPr>
                    <a:spLocks noChangeShapeType="1"/>
                  </p:cNvSpPr>
                  <p:nvPr/>
                </p:nvSpPr>
                <p:spPr bwMode="auto">
                  <a:xfrm>
                    <a:off x="1311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55" name="Line 1087"/>
                  <p:cNvSpPr>
                    <a:spLocks noChangeShapeType="1"/>
                  </p:cNvSpPr>
                  <p:nvPr/>
                </p:nvSpPr>
                <p:spPr bwMode="auto">
                  <a:xfrm>
                    <a:off x="1328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56" name="Line 1088"/>
                  <p:cNvSpPr>
                    <a:spLocks noChangeShapeType="1"/>
                  </p:cNvSpPr>
                  <p:nvPr/>
                </p:nvSpPr>
                <p:spPr bwMode="auto">
                  <a:xfrm>
                    <a:off x="1344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57" name="Line 1089"/>
                  <p:cNvSpPr>
                    <a:spLocks noChangeShapeType="1"/>
                  </p:cNvSpPr>
                  <p:nvPr/>
                </p:nvSpPr>
                <p:spPr bwMode="auto">
                  <a:xfrm>
                    <a:off x="1361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58" name="Line 1090"/>
                  <p:cNvSpPr>
                    <a:spLocks noChangeShapeType="1"/>
                  </p:cNvSpPr>
                  <p:nvPr/>
                </p:nvSpPr>
                <p:spPr bwMode="auto">
                  <a:xfrm>
                    <a:off x="1377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59" name="Line 1091"/>
                  <p:cNvSpPr>
                    <a:spLocks noChangeShapeType="1"/>
                  </p:cNvSpPr>
                  <p:nvPr/>
                </p:nvSpPr>
                <p:spPr bwMode="auto">
                  <a:xfrm>
                    <a:off x="1394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60" name="Line 1092"/>
                  <p:cNvSpPr>
                    <a:spLocks noChangeShapeType="1"/>
                  </p:cNvSpPr>
                  <p:nvPr/>
                </p:nvSpPr>
                <p:spPr bwMode="auto">
                  <a:xfrm>
                    <a:off x="1245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61" name="Line 109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62" name="Line 109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63" name="Line 109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64" name="Line 109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65" name="Line 109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1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66" name="Line 109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67" name="Line 109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7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68" name="Line 110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69" name="Line 110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46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70" name="Line 110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71" name="Line 110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72" name="Line 1104"/>
                  <p:cNvSpPr>
                    <a:spLocks noChangeShapeType="1"/>
                  </p:cNvSpPr>
                  <p:nvPr/>
                </p:nvSpPr>
                <p:spPr bwMode="auto">
                  <a:xfrm>
                    <a:off x="1443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73" name="Line 1105"/>
                  <p:cNvSpPr>
                    <a:spLocks noChangeShapeType="1"/>
                  </p:cNvSpPr>
                  <p:nvPr/>
                </p:nvSpPr>
                <p:spPr bwMode="auto">
                  <a:xfrm>
                    <a:off x="1476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74" name="Line 1106"/>
                  <p:cNvSpPr>
                    <a:spLocks noChangeShapeType="1"/>
                  </p:cNvSpPr>
                  <p:nvPr/>
                </p:nvSpPr>
                <p:spPr bwMode="auto">
                  <a:xfrm>
                    <a:off x="1493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75" name="Line 1107"/>
                  <p:cNvSpPr>
                    <a:spLocks noChangeShapeType="1"/>
                  </p:cNvSpPr>
                  <p:nvPr/>
                </p:nvSpPr>
                <p:spPr bwMode="auto">
                  <a:xfrm>
                    <a:off x="1509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76" name="Line 1108"/>
                  <p:cNvSpPr>
                    <a:spLocks noChangeShapeType="1"/>
                  </p:cNvSpPr>
                  <p:nvPr/>
                </p:nvSpPr>
                <p:spPr bwMode="auto">
                  <a:xfrm>
                    <a:off x="1526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77" name="Line 1109"/>
                  <p:cNvSpPr>
                    <a:spLocks noChangeShapeType="1"/>
                  </p:cNvSpPr>
                  <p:nvPr/>
                </p:nvSpPr>
                <p:spPr bwMode="auto">
                  <a:xfrm>
                    <a:off x="1543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78" name="Line 1110"/>
                  <p:cNvSpPr>
                    <a:spLocks noChangeShapeType="1"/>
                  </p:cNvSpPr>
                  <p:nvPr/>
                </p:nvSpPr>
                <p:spPr bwMode="auto">
                  <a:xfrm>
                    <a:off x="1559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79" name="Line 1111"/>
                  <p:cNvSpPr>
                    <a:spLocks noChangeShapeType="1"/>
                  </p:cNvSpPr>
                  <p:nvPr/>
                </p:nvSpPr>
                <p:spPr bwMode="auto">
                  <a:xfrm>
                    <a:off x="1576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80" name="Line 1112"/>
                  <p:cNvSpPr>
                    <a:spLocks noChangeShapeType="1"/>
                  </p:cNvSpPr>
                  <p:nvPr/>
                </p:nvSpPr>
                <p:spPr bwMode="auto">
                  <a:xfrm>
                    <a:off x="1592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81" name="Line 1113"/>
                  <p:cNvSpPr>
                    <a:spLocks noChangeShapeType="1"/>
                  </p:cNvSpPr>
                  <p:nvPr/>
                </p:nvSpPr>
                <p:spPr bwMode="auto">
                  <a:xfrm>
                    <a:off x="1609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82" name="Line 1114"/>
                  <p:cNvSpPr>
                    <a:spLocks noChangeShapeType="1"/>
                  </p:cNvSpPr>
                  <p:nvPr/>
                </p:nvSpPr>
                <p:spPr bwMode="auto">
                  <a:xfrm>
                    <a:off x="1460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83" name="Line 111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84" name="Line 111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85" name="Line 111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86" name="Line 111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87" name="Line 111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1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88" name="Line 112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89" name="Line 112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7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90" name="Line 112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91" name="Line 112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46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92" name="Line 112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93" name="Line 112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94" name="Line 1126"/>
                  <p:cNvSpPr>
                    <a:spLocks noChangeShapeType="1"/>
                  </p:cNvSpPr>
                  <p:nvPr/>
                </p:nvSpPr>
                <p:spPr bwMode="auto">
                  <a:xfrm>
                    <a:off x="1228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95" name="Line 1127"/>
                  <p:cNvSpPr>
                    <a:spLocks noChangeShapeType="1"/>
                  </p:cNvSpPr>
                  <p:nvPr/>
                </p:nvSpPr>
                <p:spPr bwMode="auto">
                  <a:xfrm>
                    <a:off x="1261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96" name="Line 1128"/>
                  <p:cNvSpPr>
                    <a:spLocks noChangeShapeType="1"/>
                  </p:cNvSpPr>
                  <p:nvPr/>
                </p:nvSpPr>
                <p:spPr bwMode="auto">
                  <a:xfrm>
                    <a:off x="1278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97" name="Line 1129"/>
                  <p:cNvSpPr>
                    <a:spLocks noChangeShapeType="1"/>
                  </p:cNvSpPr>
                  <p:nvPr/>
                </p:nvSpPr>
                <p:spPr bwMode="auto">
                  <a:xfrm>
                    <a:off x="1294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98" name="Line 1130"/>
                  <p:cNvSpPr>
                    <a:spLocks noChangeShapeType="1"/>
                  </p:cNvSpPr>
                  <p:nvPr/>
                </p:nvSpPr>
                <p:spPr bwMode="auto">
                  <a:xfrm>
                    <a:off x="1311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899" name="Line 1131"/>
                  <p:cNvSpPr>
                    <a:spLocks noChangeShapeType="1"/>
                  </p:cNvSpPr>
                  <p:nvPr/>
                </p:nvSpPr>
                <p:spPr bwMode="auto">
                  <a:xfrm>
                    <a:off x="1328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00" name="Line 1132"/>
                  <p:cNvSpPr>
                    <a:spLocks noChangeShapeType="1"/>
                  </p:cNvSpPr>
                  <p:nvPr/>
                </p:nvSpPr>
                <p:spPr bwMode="auto">
                  <a:xfrm>
                    <a:off x="1344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01" name="Line 1133"/>
                  <p:cNvSpPr>
                    <a:spLocks noChangeShapeType="1"/>
                  </p:cNvSpPr>
                  <p:nvPr/>
                </p:nvSpPr>
                <p:spPr bwMode="auto">
                  <a:xfrm>
                    <a:off x="1361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02" name="Line 1134"/>
                  <p:cNvSpPr>
                    <a:spLocks noChangeShapeType="1"/>
                  </p:cNvSpPr>
                  <p:nvPr/>
                </p:nvSpPr>
                <p:spPr bwMode="auto">
                  <a:xfrm>
                    <a:off x="1377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03" name="Line 1135"/>
                  <p:cNvSpPr>
                    <a:spLocks noChangeShapeType="1"/>
                  </p:cNvSpPr>
                  <p:nvPr/>
                </p:nvSpPr>
                <p:spPr bwMode="auto">
                  <a:xfrm>
                    <a:off x="1394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04" name="Line 1136"/>
                  <p:cNvSpPr>
                    <a:spLocks noChangeShapeType="1"/>
                  </p:cNvSpPr>
                  <p:nvPr/>
                </p:nvSpPr>
                <p:spPr bwMode="auto">
                  <a:xfrm>
                    <a:off x="1245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05" name="Line 113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51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06" name="Line 113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07" name="Line 113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6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08" name="Line 114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09" name="Line 114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2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10" name="Line 114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1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11" name="Line 114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3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12" name="Line 114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3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13" name="Line 114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3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14" name="Line 114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3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15" name="Line 114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94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16" name="Line 1148"/>
                  <p:cNvSpPr>
                    <a:spLocks noChangeShapeType="1"/>
                  </p:cNvSpPr>
                  <p:nvPr/>
                </p:nvSpPr>
                <p:spPr bwMode="auto">
                  <a:xfrm>
                    <a:off x="1443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17" name="Line 1149"/>
                  <p:cNvSpPr>
                    <a:spLocks noChangeShapeType="1"/>
                  </p:cNvSpPr>
                  <p:nvPr/>
                </p:nvSpPr>
                <p:spPr bwMode="auto">
                  <a:xfrm>
                    <a:off x="1476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18" name="Line 1150"/>
                  <p:cNvSpPr>
                    <a:spLocks noChangeShapeType="1"/>
                  </p:cNvSpPr>
                  <p:nvPr/>
                </p:nvSpPr>
                <p:spPr bwMode="auto">
                  <a:xfrm>
                    <a:off x="1493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19" name="Line 1151"/>
                  <p:cNvSpPr>
                    <a:spLocks noChangeShapeType="1"/>
                  </p:cNvSpPr>
                  <p:nvPr/>
                </p:nvSpPr>
                <p:spPr bwMode="auto">
                  <a:xfrm>
                    <a:off x="1509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20" name="Line 1152"/>
                  <p:cNvSpPr>
                    <a:spLocks noChangeShapeType="1"/>
                  </p:cNvSpPr>
                  <p:nvPr/>
                </p:nvSpPr>
                <p:spPr bwMode="auto">
                  <a:xfrm>
                    <a:off x="1526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21" name="Line 1153"/>
                  <p:cNvSpPr>
                    <a:spLocks noChangeShapeType="1"/>
                  </p:cNvSpPr>
                  <p:nvPr/>
                </p:nvSpPr>
                <p:spPr bwMode="auto">
                  <a:xfrm>
                    <a:off x="1543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22" name="Line 1154"/>
                  <p:cNvSpPr>
                    <a:spLocks noChangeShapeType="1"/>
                  </p:cNvSpPr>
                  <p:nvPr/>
                </p:nvSpPr>
                <p:spPr bwMode="auto">
                  <a:xfrm>
                    <a:off x="1559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23" name="Line 1155"/>
                  <p:cNvSpPr>
                    <a:spLocks noChangeShapeType="1"/>
                  </p:cNvSpPr>
                  <p:nvPr/>
                </p:nvSpPr>
                <p:spPr bwMode="auto">
                  <a:xfrm>
                    <a:off x="1576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24" name="Line 1156"/>
                  <p:cNvSpPr>
                    <a:spLocks noChangeShapeType="1"/>
                  </p:cNvSpPr>
                  <p:nvPr/>
                </p:nvSpPr>
                <p:spPr bwMode="auto">
                  <a:xfrm>
                    <a:off x="1592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25" name="Line 1157"/>
                  <p:cNvSpPr>
                    <a:spLocks noChangeShapeType="1"/>
                  </p:cNvSpPr>
                  <p:nvPr/>
                </p:nvSpPr>
                <p:spPr bwMode="auto">
                  <a:xfrm>
                    <a:off x="1609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26" name="Line 1158"/>
                  <p:cNvSpPr>
                    <a:spLocks noChangeShapeType="1"/>
                  </p:cNvSpPr>
                  <p:nvPr/>
                </p:nvSpPr>
                <p:spPr bwMode="auto">
                  <a:xfrm>
                    <a:off x="1460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27" name="Line 115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51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28" name="Line 116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29" name="Line 116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6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30" name="Line 116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31" name="Line 116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2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32" name="Line 116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1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33" name="Line 116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3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34" name="Line 116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3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35" name="Line 116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3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36" name="Line 116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3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37" name="Line 116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94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3938" name="Group 1170"/>
              <p:cNvGrpSpPr>
                <a:grpSpLocks/>
              </p:cNvGrpSpPr>
              <p:nvPr/>
            </p:nvGrpSpPr>
            <p:grpSpPr bwMode="auto">
              <a:xfrm>
                <a:off x="2140" y="1430"/>
                <a:ext cx="854" cy="429"/>
                <a:chOff x="779" y="3211"/>
                <a:chExt cx="854" cy="429"/>
              </a:xfrm>
            </p:grpSpPr>
            <p:grpSp>
              <p:nvGrpSpPr>
                <p:cNvPr id="33939" name="Group 1171"/>
                <p:cNvGrpSpPr>
                  <a:grpSpLocks/>
                </p:cNvGrpSpPr>
                <p:nvPr/>
              </p:nvGrpSpPr>
              <p:grpSpPr bwMode="auto">
                <a:xfrm>
                  <a:off x="1205" y="3211"/>
                  <a:ext cx="428" cy="429"/>
                  <a:chOff x="1205" y="3213"/>
                  <a:chExt cx="428" cy="429"/>
                </a:xfrm>
              </p:grpSpPr>
              <p:sp>
                <p:nvSpPr>
                  <p:cNvPr id="33940" name="Line 1172"/>
                  <p:cNvSpPr>
                    <a:spLocks noChangeShapeType="1"/>
                  </p:cNvSpPr>
                  <p:nvPr/>
                </p:nvSpPr>
                <p:spPr bwMode="auto">
                  <a:xfrm>
                    <a:off x="1228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41" name="Line 1173"/>
                  <p:cNvSpPr>
                    <a:spLocks noChangeShapeType="1"/>
                  </p:cNvSpPr>
                  <p:nvPr/>
                </p:nvSpPr>
                <p:spPr bwMode="auto">
                  <a:xfrm>
                    <a:off x="1261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42" name="Line 1174"/>
                  <p:cNvSpPr>
                    <a:spLocks noChangeShapeType="1"/>
                  </p:cNvSpPr>
                  <p:nvPr/>
                </p:nvSpPr>
                <p:spPr bwMode="auto">
                  <a:xfrm>
                    <a:off x="1278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43" name="Line 1175"/>
                  <p:cNvSpPr>
                    <a:spLocks noChangeShapeType="1"/>
                  </p:cNvSpPr>
                  <p:nvPr/>
                </p:nvSpPr>
                <p:spPr bwMode="auto">
                  <a:xfrm>
                    <a:off x="1294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44" name="Line 1176"/>
                  <p:cNvSpPr>
                    <a:spLocks noChangeShapeType="1"/>
                  </p:cNvSpPr>
                  <p:nvPr/>
                </p:nvSpPr>
                <p:spPr bwMode="auto">
                  <a:xfrm>
                    <a:off x="1311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45" name="Line 1177"/>
                  <p:cNvSpPr>
                    <a:spLocks noChangeShapeType="1"/>
                  </p:cNvSpPr>
                  <p:nvPr/>
                </p:nvSpPr>
                <p:spPr bwMode="auto">
                  <a:xfrm>
                    <a:off x="1328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46" name="Line 1178"/>
                  <p:cNvSpPr>
                    <a:spLocks noChangeShapeType="1"/>
                  </p:cNvSpPr>
                  <p:nvPr/>
                </p:nvSpPr>
                <p:spPr bwMode="auto">
                  <a:xfrm>
                    <a:off x="1344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47" name="Line 1179"/>
                  <p:cNvSpPr>
                    <a:spLocks noChangeShapeType="1"/>
                  </p:cNvSpPr>
                  <p:nvPr/>
                </p:nvSpPr>
                <p:spPr bwMode="auto">
                  <a:xfrm>
                    <a:off x="1361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48" name="Line 1180"/>
                  <p:cNvSpPr>
                    <a:spLocks noChangeShapeType="1"/>
                  </p:cNvSpPr>
                  <p:nvPr/>
                </p:nvSpPr>
                <p:spPr bwMode="auto">
                  <a:xfrm>
                    <a:off x="1377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49" name="Line 1181"/>
                  <p:cNvSpPr>
                    <a:spLocks noChangeShapeType="1"/>
                  </p:cNvSpPr>
                  <p:nvPr/>
                </p:nvSpPr>
                <p:spPr bwMode="auto">
                  <a:xfrm>
                    <a:off x="1394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50" name="Line 1182"/>
                  <p:cNvSpPr>
                    <a:spLocks noChangeShapeType="1"/>
                  </p:cNvSpPr>
                  <p:nvPr/>
                </p:nvSpPr>
                <p:spPr bwMode="auto">
                  <a:xfrm>
                    <a:off x="1245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51" name="Line 118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52" name="Line 118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53" name="Line 118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54" name="Line 118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55" name="Line 118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1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56" name="Line 118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57" name="Line 118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7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58" name="Line 119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59" name="Line 119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46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60" name="Line 119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61" name="Line 119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62" name="Line 1194"/>
                  <p:cNvSpPr>
                    <a:spLocks noChangeShapeType="1"/>
                  </p:cNvSpPr>
                  <p:nvPr/>
                </p:nvSpPr>
                <p:spPr bwMode="auto">
                  <a:xfrm>
                    <a:off x="1443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63" name="Line 1195"/>
                  <p:cNvSpPr>
                    <a:spLocks noChangeShapeType="1"/>
                  </p:cNvSpPr>
                  <p:nvPr/>
                </p:nvSpPr>
                <p:spPr bwMode="auto">
                  <a:xfrm>
                    <a:off x="1476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64" name="Line 1196"/>
                  <p:cNvSpPr>
                    <a:spLocks noChangeShapeType="1"/>
                  </p:cNvSpPr>
                  <p:nvPr/>
                </p:nvSpPr>
                <p:spPr bwMode="auto">
                  <a:xfrm>
                    <a:off x="1493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65" name="Line 1197"/>
                  <p:cNvSpPr>
                    <a:spLocks noChangeShapeType="1"/>
                  </p:cNvSpPr>
                  <p:nvPr/>
                </p:nvSpPr>
                <p:spPr bwMode="auto">
                  <a:xfrm>
                    <a:off x="1509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66" name="Line 1198"/>
                  <p:cNvSpPr>
                    <a:spLocks noChangeShapeType="1"/>
                  </p:cNvSpPr>
                  <p:nvPr/>
                </p:nvSpPr>
                <p:spPr bwMode="auto">
                  <a:xfrm>
                    <a:off x="1526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67" name="Line 1199"/>
                  <p:cNvSpPr>
                    <a:spLocks noChangeShapeType="1"/>
                  </p:cNvSpPr>
                  <p:nvPr/>
                </p:nvSpPr>
                <p:spPr bwMode="auto">
                  <a:xfrm>
                    <a:off x="1543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68" name="Line 1200"/>
                  <p:cNvSpPr>
                    <a:spLocks noChangeShapeType="1"/>
                  </p:cNvSpPr>
                  <p:nvPr/>
                </p:nvSpPr>
                <p:spPr bwMode="auto">
                  <a:xfrm>
                    <a:off x="1559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69" name="Line 1201"/>
                  <p:cNvSpPr>
                    <a:spLocks noChangeShapeType="1"/>
                  </p:cNvSpPr>
                  <p:nvPr/>
                </p:nvSpPr>
                <p:spPr bwMode="auto">
                  <a:xfrm>
                    <a:off x="1576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70" name="Line 1202"/>
                  <p:cNvSpPr>
                    <a:spLocks noChangeShapeType="1"/>
                  </p:cNvSpPr>
                  <p:nvPr/>
                </p:nvSpPr>
                <p:spPr bwMode="auto">
                  <a:xfrm>
                    <a:off x="1592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71" name="Line 1203"/>
                  <p:cNvSpPr>
                    <a:spLocks noChangeShapeType="1"/>
                  </p:cNvSpPr>
                  <p:nvPr/>
                </p:nvSpPr>
                <p:spPr bwMode="auto">
                  <a:xfrm>
                    <a:off x="1609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72" name="Line 1204"/>
                  <p:cNvSpPr>
                    <a:spLocks noChangeShapeType="1"/>
                  </p:cNvSpPr>
                  <p:nvPr/>
                </p:nvSpPr>
                <p:spPr bwMode="auto">
                  <a:xfrm>
                    <a:off x="1460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73" name="Line 120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74" name="Line 120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75" name="Line 120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76" name="Line 120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77" name="Line 120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1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78" name="Line 121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79" name="Line 121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7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80" name="Line 121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81" name="Line 121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46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82" name="Line 121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83" name="Line 121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84" name="Line 1216"/>
                  <p:cNvSpPr>
                    <a:spLocks noChangeShapeType="1"/>
                  </p:cNvSpPr>
                  <p:nvPr/>
                </p:nvSpPr>
                <p:spPr bwMode="auto">
                  <a:xfrm>
                    <a:off x="1228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85" name="Line 1217"/>
                  <p:cNvSpPr>
                    <a:spLocks noChangeShapeType="1"/>
                  </p:cNvSpPr>
                  <p:nvPr/>
                </p:nvSpPr>
                <p:spPr bwMode="auto">
                  <a:xfrm>
                    <a:off x="1261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86" name="Line 1218"/>
                  <p:cNvSpPr>
                    <a:spLocks noChangeShapeType="1"/>
                  </p:cNvSpPr>
                  <p:nvPr/>
                </p:nvSpPr>
                <p:spPr bwMode="auto">
                  <a:xfrm>
                    <a:off x="1278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87" name="Line 1219"/>
                  <p:cNvSpPr>
                    <a:spLocks noChangeShapeType="1"/>
                  </p:cNvSpPr>
                  <p:nvPr/>
                </p:nvSpPr>
                <p:spPr bwMode="auto">
                  <a:xfrm>
                    <a:off x="1294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88" name="Line 1220"/>
                  <p:cNvSpPr>
                    <a:spLocks noChangeShapeType="1"/>
                  </p:cNvSpPr>
                  <p:nvPr/>
                </p:nvSpPr>
                <p:spPr bwMode="auto">
                  <a:xfrm>
                    <a:off x="1311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89" name="Line 1221"/>
                  <p:cNvSpPr>
                    <a:spLocks noChangeShapeType="1"/>
                  </p:cNvSpPr>
                  <p:nvPr/>
                </p:nvSpPr>
                <p:spPr bwMode="auto">
                  <a:xfrm>
                    <a:off x="1328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90" name="Line 1222"/>
                  <p:cNvSpPr>
                    <a:spLocks noChangeShapeType="1"/>
                  </p:cNvSpPr>
                  <p:nvPr/>
                </p:nvSpPr>
                <p:spPr bwMode="auto">
                  <a:xfrm>
                    <a:off x="1344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91" name="Line 1223"/>
                  <p:cNvSpPr>
                    <a:spLocks noChangeShapeType="1"/>
                  </p:cNvSpPr>
                  <p:nvPr/>
                </p:nvSpPr>
                <p:spPr bwMode="auto">
                  <a:xfrm>
                    <a:off x="1361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92" name="Line 1224"/>
                  <p:cNvSpPr>
                    <a:spLocks noChangeShapeType="1"/>
                  </p:cNvSpPr>
                  <p:nvPr/>
                </p:nvSpPr>
                <p:spPr bwMode="auto">
                  <a:xfrm>
                    <a:off x="1377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93" name="Line 1225"/>
                  <p:cNvSpPr>
                    <a:spLocks noChangeShapeType="1"/>
                  </p:cNvSpPr>
                  <p:nvPr/>
                </p:nvSpPr>
                <p:spPr bwMode="auto">
                  <a:xfrm>
                    <a:off x="1394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94" name="Line 1226"/>
                  <p:cNvSpPr>
                    <a:spLocks noChangeShapeType="1"/>
                  </p:cNvSpPr>
                  <p:nvPr/>
                </p:nvSpPr>
                <p:spPr bwMode="auto">
                  <a:xfrm>
                    <a:off x="1245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95" name="Line 122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51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96" name="Line 122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97" name="Line 122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6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98" name="Line 123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999" name="Line 123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2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00" name="Line 123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1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01" name="Line 123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3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02" name="Line 123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3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03" name="Line 123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3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04" name="Line 123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3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05" name="Line 123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94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06" name="Line 1238"/>
                  <p:cNvSpPr>
                    <a:spLocks noChangeShapeType="1"/>
                  </p:cNvSpPr>
                  <p:nvPr/>
                </p:nvSpPr>
                <p:spPr bwMode="auto">
                  <a:xfrm>
                    <a:off x="1443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07" name="Line 1239"/>
                  <p:cNvSpPr>
                    <a:spLocks noChangeShapeType="1"/>
                  </p:cNvSpPr>
                  <p:nvPr/>
                </p:nvSpPr>
                <p:spPr bwMode="auto">
                  <a:xfrm>
                    <a:off x="1476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08" name="Line 1240"/>
                  <p:cNvSpPr>
                    <a:spLocks noChangeShapeType="1"/>
                  </p:cNvSpPr>
                  <p:nvPr/>
                </p:nvSpPr>
                <p:spPr bwMode="auto">
                  <a:xfrm>
                    <a:off x="1493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09" name="Line 1241"/>
                  <p:cNvSpPr>
                    <a:spLocks noChangeShapeType="1"/>
                  </p:cNvSpPr>
                  <p:nvPr/>
                </p:nvSpPr>
                <p:spPr bwMode="auto">
                  <a:xfrm>
                    <a:off x="1509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10" name="Line 1242"/>
                  <p:cNvSpPr>
                    <a:spLocks noChangeShapeType="1"/>
                  </p:cNvSpPr>
                  <p:nvPr/>
                </p:nvSpPr>
                <p:spPr bwMode="auto">
                  <a:xfrm>
                    <a:off x="1526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11" name="Line 1243"/>
                  <p:cNvSpPr>
                    <a:spLocks noChangeShapeType="1"/>
                  </p:cNvSpPr>
                  <p:nvPr/>
                </p:nvSpPr>
                <p:spPr bwMode="auto">
                  <a:xfrm>
                    <a:off x="1543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12" name="Line 1244"/>
                  <p:cNvSpPr>
                    <a:spLocks noChangeShapeType="1"/>
                  </p:cNvSpPr>
                  <p:nvPr/>
                </p:nvSpPr>
                <p:spPr bwMode="auto">
                  <a:xfrm>
                    <a:off x="1559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13" name="Line 1245"/>
                  <p:cNvSpPr>
                    <a:spLocks noChangeShapeType="1"/>
                  </p:cNvSpPr>
                  <p:nvPr/>
                </p:nvSpPr>
                <p:spPr bwMode="auto">
                  <a:xfrm>
                    <a:off x="1576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14" name="Line 1246"/>
                  <p:cNvSpPr>
                    <a:spLocks noChangeShapeType="1"/>
                  </p:cNvSpPr>
                  <p:nvPr/>
                </p:nvSpPr>
                <p:spPr bwMode="auto">
                  <a:xfrm>
                    <a:off x="1592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15" name="Line 1247"/>
                  <p:cNvSpPr>
                    <a:spLocks noChangeShapeType="1"/>
                  </p:cNvSpPr>
                  <p:nvPr/>
                </p:nvSpPr>
                <p:spPr bwMode="auto">
                  <a:xfrm>
                    <a:off x="1609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16" name="Line 1248"/>
                  <p:cNvSpPr>
                    <a:spLocks noChangeShapeType="1"/>
                  </p:cNvSpPr>
                  <p:nvPr/>
                </p:nvSpPr>
                <p:spPr bwMode="auto">
                  <a:xfrm>
                    <a:off x="1460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17" name="Line 124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51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18" name="Line 125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19" name="Line 125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6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20" name="Line 125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21" name="Line 125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2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22" name="Line 125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1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23" name="Line 125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3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24" name="Line 125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3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25" name="Line 125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3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26" name="Line 125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3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27" name="Line 125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94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4028" name="Group 1260"/>
                <p:cNvGrpSpPr>
                  <a:grpSpLocks/>
                </p:cNvGrpSpPr>
                <p:nvPr/>
              </p:nvGrpSpPr>
              <p:grpSpPr bwMode="auto">
                <a:xfrm>
                  <a:off x="779" y="3211"/>
                  <a:ext cx="428" cy="429"/>
                  <a:chOff x="1205" y="3213"/>
                  <a:chExt cx="428" cy="429"/>
                </a:xfrm>
              </p:grpSpPr>
              <p:sp>
                <p:nvSpPr>
                  <p:cNvPr id="34029" name="Line 1261"/>
                  <p:cNvSpPr>
                    <a:spLocks noChangeShapeType="1"/>
                  </p:cNvSpPr>
                  <p:nvPr/>
                </p:nvSpPr>
                <p:spPr bwMode="auto">
                  <a:xfrm>
                    <a:off x="1228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30" name="Line 1262"/>
                  <p:cNvSpPr>
                    <a:spLocks noChangeShapeType="1"/>
                  </p:cNvSpPr>
                  <p:nvPr/>
                </p:nvSpPr>
                <p:spPr bwMode="auto">
                  <a:xfrm>
                    <a:off x="1261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31" name="Line 1263"/>
                  <p:cNvSpPr>
                    <a:spLocks noChangeShapeType="1"/>
                  </p:cNvSpPr>
                  <p:nvPr/>
                </p:nvSpPr>
                <p:spPr bwMode="auto">
                  <a:xfrm>
                    <a:off x="1278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32" name="Line 1264"/>
                  <p:cNvSpPr>
                    <a:spLocks noChangeShapeType="1"/>
                  </p:cNvSpPr>
                  <p:nvPr/>
                </p:nvSpPr>
                <p:spPr bwMode="auto">
                  <a:xfrm>
                    <a:off x="1294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33" name="Line 1265"/>
                  <p:cNvSpPr>
                    <a:spLocks noChangeShapeType="1"/>
                  </p:cNvSpPr>
                  <p:nvPr/>
                </p:nvSpPr>
                <p:spPr bwMode="auto">
                  <a:xfrm>
                    <a:off x="1311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34" name="Line 1266"/>
                  <p:cNvSpPr>
                    <a:spLocks noChangeShapeType="1"/>
                  </p:cNvSpPr>
                  <p:nvPr/>
                </p:nvSpPr>
                <p:spPr bwMode="auto">
                  <a:xfrm>
                    <a:off x="1328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35" name="Line 1267"/>
                  <p:cNvSpPr>
                    <a:spLocks noChangeShapeType="1"/>
                  </p:cNvSpPr>
                  <p:nvPr/>
                </p:nvSpPr>
                <p:spPr bwMode="auto">
                  <a:xfrm>
                    <a:off x="1344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36" name="Line 1268"/>
                  <p:cNvSpPr>
                    <a:spLocks noChangeShapeType="1"/>
                  </p:cNvSpPr>
                  <p:nvPr/>
                </p:nvSpPr>
                <p:spPr bwMode="auto">
                  <a:xfrm>
                    <a:off x="1361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37" name="Line 1269"/>
                  <p:cNvSpPr>
                    <a:spLocks noChangeShapeType="1"/>
                  </p:cNvSpPr>
                  <p:nvPr/>
                </p:nvSpPr>
                <p:spPr bwMode="auto">
                  <a:xfrm>
                    <a:off x="1377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38" name="Line 1270"/>
                  <p:cNvSpPr>
                    <a:spLocks noChangeShapeType="1"/>
                  </p:cNvSpPr>
                  <p:nvPr/>
                </p:nvSpPr>
                <p:spPr bwMode="auto">
                  <a:xfrm>
                    <a:off x="1394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39" name="Line 1271"/>
                  <p:cNvSpPr>
                    <a:spLocks noChangeShapeType="1"/>
                  </p:cNvSpPr>
                  <p:nvPr/>
                </p:nvSpPr>
                <p:spPr bwMode="auto">
                  <a:xfrm>
                    <a:off x="1245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40" name="Line 127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41" name="Line 127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42" name="Line 127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43" name="Line 127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44" name="Line 127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1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45" name="Line 127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46" name="Line 127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7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47" name="Line 127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48" name="Line 128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46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49" name="Line 128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1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50" name="Line 128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2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51" name="Line 1283"/>
                  <p:cNvSpPr>
                    <a:spLocks noChangeShapeType="1"/>
                  </p:cNvSpPr>
                  <p:nvPr/>
                </p:nvSpPr>
                <p:spPr bwMode="auto">
                  <a:xfrm>
                    <a:off x="1443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52" name="Line 1284"/>
                  <p:cNvSpPr>
                    <a:spLocks noChangeShapeType="1"/>
                  </p:cNvSpPr>
                  <p:nvPr/>
                </p:nvSpPr>
                <p:spPr bwMode="auto">
                  <a:xfrm>
                    <a:off x="1476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53" name="Line 1285"/>
                  <p:cNvSpPr>
                    <a:spLocks noChangeShapeType="1"/>
                  </p:cNvSpPr>
                  <p:nvPr/>
                </p:nvSpPr>
                <p:spPr bwMode="auto">
                  <a:xfrm>
                    <a:off x="1493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54" name="Line 1286"/>
                  <p:cNvSpPr>
                    <a:spLocks noChangeShapeType="1"/>
                  </p:cNvSpPr>
                  <p:nvPr/>
                </p:nvSpPr>
                <p:spPr bwMode="auto">
                  <a:xfrm>
                    <a:off x="1509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55" name="Line 1287"/>
                  <p:cNvSpPr>
                    <a:spLocks noChangeShapeType="1"/>
                  </p:cNvSpPr>
                  <p:nvPr/>
                </p:nvSpPr>
                <p:spPr bwMode="auto">
                  <a:xfrm>
                    <a:off x="1526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56" name="Line 1288"/>
                  <p:cNvSpPr>
                    <a:spLocks noChangeShapeType="1"/>
                  </p:cNvSpPr>
                  <p:nvPr/>
                </p:nvSpPr>
                <p:spPr bwMode="auto">
                  <a:xfrm>
                    <a:off x="1543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57" name="Line 1289"/>
                  <p:cNvSpPr>
                    <a:spLocks noChangeShapeType="1"/>
                  </p:cNvSpPr>
                  <p:nvPr/>
                </p:nvSpPr>
                <p:spPr bwMode="auto">
                  <a:xfrm>
                    <a:off x="1559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58" name="Line 1290"/>
                  <p:cNvSpPr>
                    <a:spLocks noChangeShapeType="1"/>
                  </p:cNvSpPr>
                  <p:nvPr/>
                </p:nvSpPr>
                <p:spPr bwMode="auto">
                  <a:xfrm>
                    <a:off x="1576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59" name="Line 1291"/>
                  <p:cNvSpPr>
                    <a:spLocks noChangeShapeType="1"/>
                  </p:cNvSpPr>
                  <p:nvPr/>
                </p:nvSpPr>
                <p:spPr bwMode="auto">
                  <a:xfrm>
                    <a:off x="1592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60" name="Line 1292"/>
                  <p:cNvSpPr>
                    <a:spLocks noChangeShapeType="1"/>
                  </p:cNvSpPr>
                  <p:nvPr/>
                </p:nvSpPr>
                <p:spPr bwMode="auto">
                  <a:xfrm>
                    <a:off x="1609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61" name="Line 1293"/>
                  <p:cNvSpPr>
                    <a:spLocks noChangeShapeType="1"/>
                  </p:cNvSpPr>
                  <p:nvPr/>
                </p:nvSpPr>
                <p:spPr bwMode="auto">
                  <a:xfrm>
                    <a:off x="1460" y="3213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62" name="Line 129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63" name="Line 129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64" name="Line 129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65" name="Line 129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66" name="Line 129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1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67" name="Line 129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68" name="Line 130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7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69" name="Line 130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70" name="Line 130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46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71" name="Line 130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1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72" name="Line 130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2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73" name="Line 1305"/>
                  <p:cNvSpPr>
                    <a:spLocks noChangeShapeType="1"/>
                  </p:cNvSpPr>
                  <p:nvPr/>
                </p:nvSpPr>
                <p:spPr bwMode="auto">
                  <a:xfrm>
                    <a:off x="1228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74" name="Line 1306"/>
                  <p:cNvSpPr>
                    <a:spLocks noChangeShapeType="1"/>
                  </p:cNvSpPr>
                  <p:nvPr/>
                </p:nvSpPr>
                <p:spPr bwMode="auto">
                  <a:xfrm>
                    <a:off x="1261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75" name="Line 1307"/>
                  <p:cNvSpPr>
                    <a:spLocks noChangeShapeType="1"/>
                  </p:cNvSpPr>
                  <p:nvPr/>
                </p:nvSpPr>
                <p:spPr bwMode="auto">
                  <a:xfrm>
                    <a:off x="1278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76" name="Line 1308"/>
                  <p:cNvSpPr>
                    <a:spLocks noChangeShapeType="1"/>
                  </p:cNvSpPr>
                  <p:nvPr/>
                </p:nvSpPr>
                <p:spPr bwMode="auto">
                  <a:xfrm>
                    <a:off x="1294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77" name="Line 1309"/>
                  <p:cNvSpPr>
                    <a:spLocks noChangeShapeType="1"/>
                  </p:cNvSpPr>
                  <p:nvPr/>
                </p:nvSpPr>
                <p:spPr bwMode="auto">
                  <a:xfrm>
                    <a:off x="1311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78" name="Line 1310"/>
                  <p:cNvSpPr>
                    <a:spLocks noChangeShapeType="1"/>
                  </p:cNvSpPr>
                  <p:nvPr/>
                </p:nvSpPr>
                <p:spPr bwMode="auto">
                  <a:xfrm>
                    <a:off x="1328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79" name="Line 1311"/>
                  <p:cNvSpPr>
                    <a:spLocks noChangeShapeType="1"/>
                  </p:cNvSpPr>
                  <p:nvPr/>
                </p:nvSpPr>
                <p:spPr bwMode="auto">
                  <a:xfrm>
                    <a:off x="1344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80" name="Line 1312"/>
                  <p:cNvSpPr>
                    <a:spLocks noChangeShapeType="1"/>
                  </p:cNvSpPr>
                  <p:nvPr/>
                </p:nvSpPr>
                <p:spPr bwMode="auto">
                  <a:xfrm>
                    <a:off x="1361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81" name="Line 1313"/>
                  <p:cNvSpPr>
                    <a:spLocks noChangeShapeType="1"/>
                  </p:cNvSpPr>
                  <p:nvPr/>
                </p:nvSpPr>
                <p:spPr bwMode="auto">
                  <a:xfrm>
                    <a:off x="1377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82" name="Line 1314"/>
                  <p:cNvSpPr>
                    <a:spLocks noChangeShapeType="1"/>
                  </p:cNvSpPr>
                  <p:nvPr/>
                </p:nvSpPr>
                <p:spPr bwMode="auto">
                  <a:xfrm>
                    <a:off x="1394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83" name="Line 1315"/>
                  <p:cNvSpPr>
                    <a:spLocks noChangeShapeType="1"/>
                  </p:cNvSpPr>
                  <p:nvPr/>
                </p:nvSpPr>
                <p:spPr bwMode="auto">
                  <a:xfrm>
                    <a:off x="1245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84" name="Line 131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51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85" name="Line 131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86" name="Line 131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6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87" name="Line 131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88" name="Line 132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2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89" name="Line 132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1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90" name="Line 132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3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91" name="Line 132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3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92" name="Line 132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3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93" name="Line 132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3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94" name="Line 132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312" y="3494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95" name="Line 1327"/>
                  <p:cNvSpPr>
                    <a:spLocks noChangeShapeType="1"/>
                  </p:cNvSpPr>
                  <p:nvPr/>
                </p:nvSpPr>
                <p:spPr bwMode="auto">
                  <a:xfrm>
                    <a:off x="1443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96" name="Line 1328"/>
                  <p:cNvSpPr>
                    <a:spLocks noChangeShapeType="1"/>
                  </p:cNvSpPr>
                  <p:nvPr/>
                </p:nvSpPr>
                <p:spPr bwMode="auto">
                  <a:xfrm>
                    <a:off x="1476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97" name="Line 1329"/>
                  <p:cNvSpPr>
                    <a:spLocks noChangeShapeType="1"/>
                  </p:cNvSpPr>
                  <p:nvPr/>
                </p:nvSpPr>
                <p:spPr bwMode="auto">
                  <a:xfrm>
                    <a:off x="1493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98" name="Line 1330"/>
                  <p:cNvSpPr>
                    <a:spLocks noChangeShapeType="1"/>
                  </p:cNvSpPr>
                  <p:nvPr/>
                </p:nvSpPr>
                <p:spPr bwMode="auto">
                  <a:xfrm>
                    <a:off x="1509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099" name="Line 1331"/>
                  <p:cNvSpPr>
                    <a:spLocks noChangeShapeType="1"/>
                  </p:cNvSpPr>
                  <p:nvPr/>
                </p:nvSpPr>
                <p:spPr bwMode="auto">
                  <a:xfrm>
                    <a:off x="1526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100" name="Line 1332"/>
                  <p:cNvSpPr>
                    <a:spLocks noChangeShapeType="1"/>
                  </p:cNvSpPr>
                  <p:nvPr/>
                </p:nvSpPr>
                <p:spPr bwMode="auto">
                  <a:xfrm>
                    <a:off x="1543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101" name="Line 1333"/>
                  <p:cNvSpPr>
                    <a:spLocks noChangeShapeType="1"/>
                  </p:cNvSpPr>
                  <p:nvPr/>
                </p:nvSpPr>
                <p:spPr bwMode="auto">
                  <a:xfrm>
                    <a:off x="1559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102" name="Line 1334"/>
                  <p:cNvSpPr>
                    <a:spLocks noChangeShapeType="1"/>
                  </p:cNvSpPr>
                  <p:nvPr/>
                </p:nvSpPr>
                <p:spPr bwMode="auto">
                  <a:xfrm>
                    <a:off x="1576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103" name="Line 1335"/>
                  <p:cNvSpPr>
                    <a:spLocks noChangeShapeType="1"/>
                  </p:cNvSpPr>
                  <p:nvPr/>
                </p:nvSpPr>
                <p:spPr bwMode="auto">
                  <a:xfrm>
                    <a:off x="1592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104" name="Line 1336"/>
                  <p:cNvSpPr>
                    <a:spLocks noChangeShapeType="1"/>
                  </p:cNvSpPr>
                  <p:nvPr/>
                </p:nvSpPr>
                <p:spPr bwMode="auto">
                  <a:xfrm>
                    <a:off x="1609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105" name="Line 1337"/>
                  <p:cNvSpPr>
                    <a:spLocks noChangeShapeType="1"/>
                  </p:cNvSpPr>
                  <p:nvPr/>
                </p:nvSpPr>
                <p:spPr bwMode="auto">
                  <a:xfrm>
                    <a:off x="1460" y="3429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3366FF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106" name="Line 133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51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107" name="Line 133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108" name="Line 134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6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109" name="Line 134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110" name="Line 134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2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111" name="Line 134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11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112" name="Line 134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39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113" name="Line 134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378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114" name="Line 134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362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115" name="Line 134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345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116" name="Line 134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527" y="3494"/>
                    <a:ext cx="0" cy="213"/>
                  </a:xfrm>
                  <a:prstGeom prst="line">
                    <a:avLst/>
                  </a:prstGeom>
                  <a:noFill/>
                  <a:ln w="9525">
                    <a:solidFill>
                      <a:srgbClr val="FF7C80">
                        <a:alpha val="64999"/>
                      </a:srgb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34117" name="Line 1349"/>
            <p:cNvSpPr>
              <a:spLocks noChangeShapeType="1"/>
            </p:cNvSpPr>
            <p:nvPr/>
          </p:nvSpPr>
          <p:spPr bwMode="auto">
            <a:xfrm>
              <a:off x="3803" y="1657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18" name="Line 1350"/>
            <p:cNvSpPr>
              <a:spLocks noChangeShapeType="1"/>
            </p:cNvSpPr>
            <p:nvPr/>
          </p:nvSpPr>
          <p:spPr bwMode="auto">
            <a:xfrm>
              <a:off x="3835" y="1657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19" name="Line 1351"/>
            <p:cNvSpPr>
              <a:spLocks noChangeShapeType="1"/>
            </p:cNvSpPr>
            <p:nvPr/>
          </p:nvSpPr>
          <p:spPr bwMode="auto">
            <a:xfrm>
              <a:off x="3852" y="1657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20" name="Line 1352"/>
            <p:cNvSpPr>
              <a:spLocks noChangeShapeType="1"/>
            </p:cNvSpPr>
            <p:nvPr/>
          </p:nvSpPr>
          <p:spPr bwMode="auto">
            <a:xfrm>
              <a:off x="3867" y="1657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21" name="Line 1353"/>
            <p:cNvSpPr>
              <a:spLocks noChangeShapeType="1"/>
            </p:cNvSpPr>
            <p:nvPr/>
          </p:nvSpPr>
          <p:spPr bwMode="auto">
            <a:xfrm>
              <a:off x="3884" y="1657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22" name="Line 1354"/>
            <p:cNvSpPr>
              <a:spLocks noChangeShapeType="1"/>
            </p:cNvSpPr>
            <p:nvPr/>
          </p:nvSpPr>
          <p:spPr bwMode="auto">
            <a:xfrm>
              <a:off x="3900" y="1657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23" name="Line 1355"/>
            <p:cNvSpPr>
              <a:spLocks noChangeShapeType="1"/>
            </p:cNvSpPr>
            <p:nvPr/>
          </p:nvSpPr>
          <p:spPr bwMode="auto">
            <a:xfrm>
              <a:off x="3916" y="1657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24" name="Line 1356"/>
            <p:cNvSpPr>
              <a:spLocks noChangeShapeType="1"/>
            </p:cNvSpPr>
            <p:nvPr/>
          </p:nvSpPr>
          <p:spPr bwMode="auto">
            <a:xfrm>
              <a:off x="3933" y="1657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25" name="Line 1357"/>
            <p:cNvSpPr>
              <a:spLocks noChangeShapeType="1"/>
            </p:cNvSpPr>
            <p:nvPr/>
          </p:nvSpPr>
          <p:spPr bwMode="auto">
            <a:xfrm>
              <a:off x="3948" y="1657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26" name="Line 1358"/>
            <p:cNvSpPr>
              <a:spLocks noChangeShapeType="1"/>
            </p:cNvSpPr>
            <p:nvPr/>
          </p:nvSpPr>
          <p:spPr bwMode="auto">
            <a:xfrm>
              <a:off x="3965" y="1657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27" name="Line 1359"/>
            <p:cNvSpPr>
              <a:spLocks noChangeShapeType="1"/>
            </p:cNvSpPr>
            <p:nvPr/>
          </p:nvSpPr>
          <p:spPr bwMode="auto">
            <a:xfrm>
              <a:off x="3820" y="1657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28" name="Line 1360"/>
            <p:cNvSpPr>
              <a:spLocks noChangeShapeType="1"/>
            </p:cNvSpPr>
            <p:nvPr/>
          </p:nvSpPr>
          <p:spPr bwMode="auto">
            <a:xfrm rot="-5400000">
              <a:off x="3885" y="1725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29" name="Line 1361"/>
            <p:cNvSpPr>
              <a:spLocks noChangeShapeType="1"/>
            </p:cNvSpPr>
            <p:nvPr/>
          </p:nvSpPr>
          <p:spPr bwMode="auto">
            <a:xfrm rot="-5400000">
              <a:off x="3885" y="1695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30" name="Line 1362"/>
            <p:cNvSpPr>
              <a:spLocks noChangeShapeType="1"/>
            </p:cNvSpPr>
            <p:nvPr/>
          </p:nvSpPr>
          <p:spPr bwMode="auto">
            <a:xfrm rot="-5400000">
              <a:off x="3885" y="1679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31" name="Line 1363"/>
            <p:cNvSpPr>
              <a:spLocks noChangeShapeType="1"/>
            </p:cNvSpPr>
            <p:nvPr/>
          </p:nvSpPr>
          <p:spPr bwMode="auto">
            <a:xfrm rot="-5400000">
              <a:off x="3885" y="1665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32" name="Line 1364"/>
            <p:cNvSpPr>
              <a:spLocks noChangeShapeType="1"/>
            </p:cNvSpPr>
            <p:nvPr/>
          </p:nvSpPr>
          <p:spPr bwMode="auto">
            <a:xfrm rot="-5400000">
              <a:off x="3885" y="1649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33" name="Line 1365"/>
            <p:cNvSpPr>
              <a:spLocks noChangeShapeType="1"/>
            </p:cNvSpPr>
            <p:nvPr/>
          </p:nvSpPr>
          <p:spPr bwMode="auto">
            <a:xfrm rot="-5400000">
              <a:off x="3885" y="1634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34" name="Line 1366"/>
            <p:cNvSpPr>
              <a:spLocks noChangeShapeType="1"/>
            </p:cNvSpPr>
            <p:nvPr/>
          </p:nvSpPr>
          <p:spPr bwMode="auto">
            <a:xfrm rot="-5400000">
              <a:off x="3885" y="1619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35" name="Line 1367"/>
            <p:cNvSpPr>
              <a:spLocks noChangeShapeType="1"/>
            </p:cNvSpPr>
            <p:nvPr/>
          </p:nvSpPr>
          <p:spPr bwMode="auto">
            <a:xfrm rot="-5400000">
              <a:off x="3885" y="1604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36" name="Line 1368"/>
            <p:cNvSpPr>
              <a:spLocks noChangeShapeType="1"/>
            </p:cNvSpPr>
            <p:nvPr/>
          </p:nvSpPr>
          <p:spPr bwMode="auto">
            <a:xfrm rot="-5400000">
              <a:off x="3885" y="1590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37" name="Line 1369"/>
            <p:cNvSpPr>
              <a:spLocks noChangeShapeType="1"/>
            </p:cNvSpPr>
            <p:nvPr/>
          </p:nvSpPr>
          <p:spPr bwMode="auto">
            <a:xfrm rot="-5400000">
              <a:off x="3885" y="1574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38" name="Line 1370"/>
            <p:cNvSpPr>
              <a:spLocks noChangeShapeType="1"/>
            </p:cNvSpPr>
            <p:nvPr/>
          </p:nvSpPr>
          <p:spPr bwMode="auto">
            <a:xfrm rot="-5400000">
              <a:off x="3885" y="1709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39" name="Line 1371"/>
            <p:cNvSpPr>
              <a:spLocks noChangeShapeType="1"/>
            </p:cNvSpPr>
            <p:nvPr/>
          </p:nvSpPr>
          <p:spPr bwMode="auto">
            <a:xfrm>
              <a:off x="3803" y="1853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40" name="Line 1372"/>
            <p:cNvSpPr>
              <a:spLocks noChangeShapeType="1"/>
            </p:cNvSpPr>
            <p:nvPr/>
          </p:nvSpPr>
          <p:spPr bwMode="auto">
            <a:xfrm>
              <a:off x="3835" y="1853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41" name="Line 1373"/>
            <p:cNvSpPr>
              <a:spLocks noChangeShapeType="1"/>
            </p:cNvSpPr>
            <p:nvPr/>
          </p:nvSpPr>
          <p:spPr bwMode="auto">
            <a:xfrm>
              <a:off x="3852" y="1853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42" name="Line 1374"/>
            <p:cNvSpPr>
              <a:spLocks noChangeShapeType="1"/>
            </p:cNvSpPr>
            <p:nvPr/>
          </p:nvSpPr>
          <p:spPr bwMode="auto">
            <a:xfrm>
              <a:off x="3867" y="1853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43" name="Line 1375"/>
            <p:cNvSpPr>
              <a:spLocks noChangeShapeType="1"/>
            </p:cNvSpPr>
            <p:nvPr/>
          </p:nvSpPr>
          <p:spPr bwMode="auto">
            <a:xfrm>
              <a:off x="3884" y="1853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44" name="Line 1376"/>
            <p:cNvSpPr>
              <a:spLocks noChangeShapeType="1"/>
            </p:cNvSpPr>
            <p:nvPr/>
          </p:nvSpPr>
          <p:spPr bwMode="auto">
            <a:xfrm>
              <a:off x="3900" y="1853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45" name="Line 1377"/>
            <p:cNvSpPr>
              <a:spLocks noChangeShapeType="1"/>
            </p:cNvSpPr>
            <p:nvPr/>
          </p:nvSpPr>
          <p:spPr bwMode="auto">
            <a:xfrm>
              <a:off x="3916" y="1853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46" name="Line 1378"/>
            <p:cNvSpPr>
              <a:spLocks noChangeShapeType="1"/>
            </p:cNvSpPr>
            <p:nvPr/>
          </p:nvSpPr>
          <p:spPr bwMode="auto">
            <a:xfrm>
              <a:off x="3933" y="1853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47" name="Line 1379"/>
            <p:cNvSpPr>
              <a:spLocks noChangeShapeType="1"/>
            </p:cNvSpPr>
            <p:nvPr/>
          </p:nvSpPr>
          <p:spPr bwMode="auto">
            <a:xfrm>
              <a:off x="3948" y="1853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48" name="Line 1380"/>
            <p:cNvSpPr>
              <a:spLocks noChangeShapeType="1"/>
            </p:cNvSpPr>
            <p:nvPr/>
          </p:nvSpPr>
          <p:spPr bwMode="auto">
            <a:xfrm>
              <a:off x="3965" y="1853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49" name="Line 1381"/>
            <p:cNvSpPr>
              <a:spLocks noChangeShapeType="1"/>
            </p:cNvSpPr>
            <p:nvPr/>
          </p:nvSpPr>
          <p:spPr bwMode="auto">
            <a:xfrm>
              <a:off x="3820" y="1853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50" name="Line 1382"/>
            <p:cNvSpPr>
              <a:spLocks noChangeShapeType="1"/>
            </p:cNvSpPr>
            <p:nvPr/>
          </p:nvSpPr>
          <p:spPr bwMode="auto">
            <a:xfrm rot="-5400000">
              <a:off x="3885" y="1921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51" name="Line 1383"/>
            <p:cNvSpPr>
              <a:spLocks noChangeShapeType="1"/>
            </p:cNvSpPr>
            <p:nvPr/>
          </p:nvSpPr>
          <p:spPr bwMode="auto">
            <a:xfrm rot="-5400000">
              <a:off x="3885" y="1891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52" name="Line 1384"/>
            <p:cNvSpPr>
              <a:spLocks noChangeShapeType="1"/>
            </p:cNvSpPr>
            <p:nvPr/>
          </p:nvSpPr>
          <p:spPr bwMode="auto">
            <a:xfrm rot="-5400000">
              <a:off x="3885" y="1875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53" name="Line 1385"/>
            <p:cNvSpPr>
              <a:spLocks noChangeShapeType="1"/>
            </p:cNvSpPr>
            <p:nvPr/>
          </p:nvSpPr>
          <p:spPr bwMode="auto">
            <a:xfrm rot="-5400000">
              <a:off x="3885" y="1861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54" name="Line 1386"/>
            <p:cNvSpPr>
              <a:spLocks noChangeShapeType="1"/>
            </p:cNvSpPr>
            <p:nvPr/>
          </p:nvSpPr>
          <p:spPr bwMode="auto">
            <a:xfrm rot="-5400000">
              <a:off x="3885" y="1845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55" name="Line 1387"/>
            <p:cNvSpPr>
              <a:spLocks noChangeShapeType="1"/>
            </p:cNvSpPr>
            <p:nvPr/>
          </p:nvSpPr>
          <p:spPr bwMode="auto">
            <a:xfrm rot="-5400000">
              <a:off x="3885" y="1830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56" name="Line 1388"/>
            <p:cNvSpPr>
              <a:spLocks noChangeShapeType="1"/>
            </p:cNvSpPr>
            <p:nvPr/>
          </p:nvSpPr>
          <p:spPr bwMode="auto">
            <a:xfrm rot="-5400000">
              <a:off x="3885" y="1815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57" name="Line 1389"/>
            <p:cNvSpPr>
              <a:spLocks noChangeShapeType="1"/>
            </p:cNvSpPr>
            <p:nvPr/>
          </p:nvSpPr>
          <p:spPr bwMode="auto">
            <a:xfrm rot="-5400000">
              <a:off x="3885" y="1800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58" name="Line 1390"/>
            <p:cNvSpPr>
              <a:spLocks noChangeShapeType="1"/>
            </p:cNvSpPr>
            <p:nvPr/>
          </p:nvSpPr>
          <p:spPr bwMode="auto">
            <a:xfrm rot="-5400000">
              <a:off x="3885" y="1785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59" name="Line 1391"/>
            <p:cNvSpPr>
              <a:spLocks noChangeShapeType="1"/>
            </p:cNvSpPr>
            <p:nvPr/>
          </p:nvSpPr>
          <p:spPr bwMode="auto">
            <a:xfrm rot="-5400000">
              <a:off x="3885" y="1770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60" name="Line 1392"/>
            <p:cNvSpPr>
              <a:spLocks noChangeShapeType="1"/>
            </p:cNvSpPr>
            <p:nvPr/>
          </p:nvSpPr>
          <p:spPr bwMode="auto">
            <a:xfrm rot="-5400000">
              <a:off x="3885" y="1905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61" name="Line 1393"/>
            <p:cNvSpPr>
              <a:spLocks noChangeShapeType="1"/>
            </p:cNvSpPr>
            <p:nvPr/>
          </p:nvSpPr>
          <p:spPr bwMode="auto">
            <a:xfrm>
              <a:off x="4012" y="1853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62" name="Line 1394"/>
            <p:cNvSpPr>
              <a:spLocks noChangeShapeType="1"/>
            </p:cNvSpPr>
            <p:nvPr/>
          </p:nvSpPr>
          <p:spPr bwMode="auto">
            <a:xfrm>
              <a:off x="4045" y="1853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63" name="Line 1395"/>
            <p:cNvSpPr>
              <a:spLocks noChangeShapeType="1"/>
            </p:cNvSpPr>
            <p:nvPr/>
          </p:nvSpPr>
          <p:spPr bwMode="auto">
            <a:xfrm>
              <a:off x="4061" y="1853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64" name="Line 1396"/>
            <p:cNvSpPr>
              <a:spLocks noChangeShapeType="1"/>
            </p:cNvSpPr>
            <p:nvPr/>
          </p:nvSpPr>
          <p:spPr bwMode="auto">
            <a:xfrm>
              <a:off x="4077" y="1853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65" name="Line 1397"/>
            <p:cNvSpPr>
              <a:spLocks noChangeShapeType="1"/>
            </p:cNvSpPr>
            <p:nvPr/>
          </p:nvSpPr>
          <p:spPr bwMode="auto">
            <a:xfrm>
              <a:off x="4093" y="1853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66" name="Line 1398"/>
            <p:cNvSpPr>
              <a:spLocks noChangeShapeType="1"/>
            </p:cNvSpPr>
            <p:nvPr/>
          </p:nvSpPr>
          <p:spPr bwMode="auto">
            <a:xfrm>
              <a:off x="4110" y="1853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67" name="Line 1399"/>
            <p:cNvSpPr>
              <a:spLocks noChangeShapeType="1"/>
            </p:cNvSpPr>
            <p:nvPr/>
          </p:nvSpPr>
          <p:spPr bwMode="auto">
            <a:xfrm>
              <a:off x="4125" y="1853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68" name="Line 1400"/>
            <p:cNvSpPr>
              <a:spLocks noChangeShapeType="1"/>
            </p:cNvSpPr>
            <p:nvPr/>
          </p:nvSpPr>
          <p:spPr bwMode="auto">
            <a:xfrm>
              <a:off x="4142" y="1853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69" name="Line 1401"/>
            <p:cNvSpPr>
              <a:spLocks noChangeShapeType="1"/>
            </p:cNvSpPr>
            <p:nvPr/>
          </p:nvSpPr>
          <p:spPr bwMode="auto">
            <a:xfrm>
              <a:off x="4158" y="1853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70" name="Line 1402"/>
            <p:cNvSpPr>
              <a:spLocks noChangeShapeType="1"/>
            </p:cNvSpPr>
            <p:nvPr/>
          </p:nvSpPr>
          <p:spPr bwMode="auto">
            <a:xfrm>
              <a:off x="4174" y="1853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71" name="Line 1403"/>
            <p:cNvSpPr>
              <a:spLocks noChangeShapeType="1"/>
            </p:cNvSpPr>
            <p:nvPr/>
          </p:nvSpPr>
          <p:spPr bwMode="auto">
            <a:xfrm>
              <a:off x="4029" y="1853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72" name="Line 1404"/>
            <p:cNvSpPr>
              <a:spLocks noChangeShapeType="1"/>
            </p:cNvSpPr>
            <p:nvPr/>
          </p:nvSpPr>
          <p:spPr bwMode="auto">
            <a:xfrm rot="-5400000">
              <a:off x="4094" y="1921"/>
              <a:ext cx="0" cy="208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73" name="Line 1405"/>
            <p:cNvSpPr>
              <a:spLocks noChangeShapeType="1"/>
            </p:cNvSpPr>
            <p:nvPr/>
          </p:nvSpPr>
          <p:spPr bwMode="auto">
            <a:xfrm rot="-5400000">
              <a:off x="4094" y="1891"/>
              <a:ext cx="0" cy="208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74" name="Line 1406"/>
            <p:cNvSpPr>
              <a:spLocks noChangeShapeType="1"/>
            </p:cNvSpPr>
            <p:nvPr/>
          </p:nvSpPr>
          <p:spPr bwMode="auto">
            <a:xfrm rot="-5400000">
              <a:off x="4094" y="1875"/>
              <a:ext cx="0" cy="208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75" name="Line 1407"/>
            <p:cNvSpPr>
              <a:spLocks noChangeShapeType="1"/>
            </p:cNvSpPr>
            <p:nvPr/>
          </p:nvSpPr>
          <p:spPr bwMode="auto">
            <a:xfrm rot="-5400000">
              <a:off x="4094" y="1861"/>
              <a:ext cx="0" cy="208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76" name="Line 1408"/>
            <p:cNvSpPr>
              <a:spLocks noChangeShapeType="1"/>
            </p:cNvSpPr>
            <p:nvPr/>
          </p:nvSpPr>
          <p:spPr bwMode="auto">
            <a:xfrm rot="-5400000">
              <a:off x="4094" y="1845"/>
              <a:ext cx="0" cy="208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77" name="Line 1409"/>
            <p:cNvSpPr>
              <a:spLocks noChangeShapeType="1"/>
            </p:cNvSpPr>
            <p:nvPr/>
          </p:nvSpPr>
          <p:spPr bwMode="auto">
            <a:xfrm rot="-5400000">
              <a:off x="4094" y="1830"/>
              <a:ext cx="0" cy="208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78" name="Line 1410"/>
            <p:cNvSpPr>
              <a:spLocks noChangeShapeType="1"/>
            </p:cNvSpPr>
            <p:nvPr/>
          </p:nvSpPr>
          <p:spPr bwMode="auto">
            <a:xfrm rot="-5400000">
              <a:off x="4094" y="1815"/>
              <a:ext cx="0" cy="208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79" name="Line 1411"/>
            <p:cNvSpPr>
              <a:spLocks noChangeShapeType="1"/>
            </p:cNvSpPr>
            <p:nvPr/>
          </p:nvSpPr>
          <p:spPr bwMode="auto">
            <a:xfrm rot="-5400000">
              <a:off x="4094" y="1800"/>
              <a:ext cx="0" cy="208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80" name="Line 1412"/>
            <p:cNvSpPr>
              <a:spLocks noChangeShapeType="1"/>
            </p:cNvSpPr>
            <p:nvPr/>
          </p:nvSpPr>
          <p:spPr bwMode="auto">
            <a:xfrm rot="-5400000">
              <a:off x="4094" y="1785"/>
              <a:ext cx="0" cy="208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81" name="Line 1413"/>
            <p:cNvSpPr>
              <a:spLocks noChangeShapeType="1"/>
            </p:cNvSpPr>
            <p:nvPr/>
          </p:nvSpPr>
          <p:spPr bwMode="auto">
            <a:xfrm rot="-5400000">
              <a:off x="4094" y="1770"/>
              <a:ext cx="0" cy="208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82" name="Line 1414"/>
            <p:cNvSpPr>
              <a:spLocks noChangeShapeType="1"/>
            </p:cNvSpPr>
            <p:nvPr/>
          </p:nvSpPr>
          <p:spPr bwMode="auto">
            <a:xfrm rot="-5400000">
              <a:off x="4094" y="1905"/>
              <a:ext cx="0" cy="208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83" name="Line 1415"/>
            <p:cNvSpPr>
              <a:spLocks noChangeShapeType="1"/>
            </p:cNvSpPr>
            <p:nvPr/>
          </p:nvSpPr>
          <p:spPr bwMode="auto">
            <a:xfrm>
              <a:off x="4218" y="2046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84" name="Line 1416"/>
            <p:cNvSpPr>
              <a:spLocks noChangeShapeType="1"/>
            </p:cNvSpPr>
            <p:nvPr/>
          </p:nvSpPr>
          <p:spPr bwMode="auto">
            <a:xfrm>
              <a:off x="4250" y="2046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85" name="Line 1417"/>
            <p:cNvSpPr>
              <a:spLocks noChangeShapeType="1"/>
            </p:cNvSpPr>
            <p:nvPr/>
          </p:nvSpPr>
          <p:spPr bwMode="auto">
            <a:xfrm>
              <a:off x="4267" y="2046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86" name="Line 1418"/>
            <p:cNvSpPr>
              <a:spLocks noChangeShapeType="1"/>
            </p:cNvSpPr>
            <p:nvPr/>
          </p:nvSpPr>
          <p:spPr bwMode="auto">
            <a:xfrm>
              <a:off x="4282" y="2046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87" name="Line 1419"/>
            <p:cNvSpPr>
              <a:spLocks noChangeShapeType="1"/>
            </p:cNvSpPr>
            <p:nvPr/>
          </p:nvSpPr>
          <p:spPr bwMode="auto">
            <a:xfrm>
              <a:off x="4299" y="2046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88" name="Line 1420"/>
            <p:cNvSpPr>
              <a:spLocks noChangeShapeType="1"/>
            </p:cNvSpPr>
            <p:nvPr/>
          </p:nvSpPr>
          <p:spPr bwMode="auto">
            <a:xfrm>
              <a:off x="4315" y="2046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89" name="Line 1421"/>
            <p:cNvSpPr>
              <a:spLocks noChangeShapeType="1"/>
            </p:cNvSpPr>
            <p:nvPr/>
          </p:nvSpPr>
          <p:spPr bwMode="auto">
            <a:xfrm>
              <a:off x="4331" y="2046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90" name="Line 1422"/>
            <p:cNvSpPr>
              <a:spLocks noChangeShapeType="1"/>
            </p:cNvSpPr>
            <p:nvPr/>
          </p:nvSpPr>
          <p:spPr bwMode="auto">
            <a:xfrm>
              <a:off x="4348" y="2046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91" name="Line 1423"/>
            <p:cNvSpPr>
              <a:spLocks noChangeShapeType="1"/>
            </p:cNvSpPr>
            <p:nvPr/>
          </p:nvSpPr>
          <p:spPr bwMode="auto">
            <a:xfrm>
              <a:off x="4363" y="2046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92" name="Line 1424"/>
            <p:cNvSpPr>
              <a:spLocks noChangeShapeType="1"/>
            </p:cNvSpPr>
            <p:nvPr/>
          </p:nvSpPr>
          <p:spPr bwMode="auto">
            <a:xfrm>
              <a:off x="4380" y="2046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93" name="Line 1425"/>
            <p:cNvSpPr>
              <a:spLocks noChangeShapeType="1"/>
            </p:cNvSpPr>
            <p:nvPr/>
          </p:nvSpPr>
          <p:spPr bwMode="auto">
            <a:xfrm>
              <a:off x="4235" y="2046"/>
              <a:ext cx="0" cy="193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94" name="Line 1426"/>
            <p:cNvSpPr>
              <a:spLocks noChangeShapeType="1"/>
            </p:cNvSpPr>
            <p:nvPr/>
          </p:nvSpPr>
          <p:spPr bwMode="auto">
            <a:xfrm rot="-5400000">
              <a:off x="4300" y="2113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95" name="Line 1427"/>
            <p:cNvSpPr>
              <a:spLocks noChangeShapeType="1"/>
            </p:cNvSpPr>
            <p:nvPr/>
          </p:nvSpPr>
          <p:spPr bwMode="auto">
            <a:xfrm rot="-5400000">
              <a:off x="4300" y="2083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96" name="Line 1428"/>
            <p:cNvSpPr>
              <a:spLocks noChangeShapeType="1"/>
            </p:cNvSpPr>
            <p:nvPr/>
          </p:nvSpPr>
          <p:spPr bwMode="auto">
            <a:xfrm rot="-5400000">
              <a:off x="4300" y="2068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97" name="Line 1429"/>
            <p:cNvSpPr>
              <a:spLocks noChangeShapeType="1"/>
            </p:cNvSpPr>
            <p:nvPr/>
          </p:nvSpPr>
          <p:spPr bwMode="auto">
            <a:xfrm rot="-5400000">
              <a:off x="4300" y="2053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98" name="Line 1430"/>
            <p:cNvSpPr>
              <a:spLocks noChangeShapeType="1"/>
            </p:cNvSpPr>
            <p:nvPr/>
          </p:nvSpPr>
          <p:spPr bwMode="auto">
            <a:xfrm rot="-5400000">
              <a:off x="4300" y="2038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99" name="Line 1431"/>
            <p:cNvSpPr>
              <a:spLocks noChangeShapeType="1"/>
            </p:cNvSpPr>
            <p:nvPr/>
          </p:nvSpPr>
          <p:spPr bwMode="auto">
            <a:xfrm rot="-5400000">
              <a:off x="4300" y="2022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200" name="Line 1432"/>
            <p:cNvSpPr>
              <a:spLocks noChangeShapeType="1"/>
            </p:cNvSpPr>
            <p:nvPr/>
          </p:nvSpPr>
          <p:spPr bwMode="auto">
            <a:xfrm rot="-5400000">
              <a:off x="4300" y="2008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201" name="Line 1433"/>
            <p:cNvSpPr>
              <a:spLocks noChangeShapeType="1"/>
            </p:cNvSpPr>
            <p:nvPr/>
          </p:nvSpPr>
          <p:spPr bwMode="auto">
            <a:xfrm rot="-5400000">
              <a:off x="4300" y="1992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202" name="Line 1434"/>
            <p:cNvSpPr>
              <a:spLocks noChangeShapeType="1"/>
            </p:cNvSpPr>
            <p:nvPr/>
          </p:nvSpPr>
          <p:spPr bwMode="auto">
            <a:xfrm rot="-5400000">
              <a:off x="4300" y="1978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203" name="Line 1435"/>
            <p:cNvSpPr>
              <a:spLocks noChangeShapeType="1"/>
            </p:cNvSpPr>
            <p:nvPr/>
          </p:nvSpPr>
          <p:spPr bwMode="auto">
            <a:xfrm rot="-5400000">
              <a:off x="4300" y="1962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204" name="Line 1436"/>
            <p:cNvSpPr>
              <a:spLocks noChangeShapeType="1"/>
            </p:cNvSpPr>
            <p:nvPr/>
          </p:nvSpPr>
          <p:spPr bwMode="auto">
            <a:xfrm rot="-5400000">
              <a:off x="4300" y="2098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205" name="Line 1437"/>
            <p:cNvSpPr>
              <a:spLocks noChangeShapeType="1"/>
            </p:cNvSpPr>
            <p:nvPr/>
          </p:nvSpPr>
          <p:spPr bwMode="auto">
            <a:xfrm>
              <a:off x="4218" y="2241"/>
              <a:ext cx="0" cy="194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206" name="Line 1438"/>
            <p:cNvSpPr>
              <a:spLocks noChangeShapeType="1"/>
            </p:cNvSpPr>
            <p:nvPr/>
          </p:nvSpPr>
          <p:spPr bwMode="auto">
            <a:xfrm>
              <a:off x="4250" y="2241"/>
              <a:ext cx="0" cy="194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207" name="Line 1439"/>
            <p:cNvSpPr>
              <a:spLocks noChangeShapeType="1"/>
            </p:cNvSpPr>
            <p:nvPr/>
          </p:nvSpPr>
          <p:spPr bwMode="auto">
            <a:xfrm>
              <a:off x="4267" y="2241"/>
              <a:ext cx="0" cy="194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208" name="Line 1440"/>
            <p:cNvSpPr>
              <a:spLocks noChangeShapeType="1"/>
            </p:cNvSpPr>
            <p:nvPr/>
          </p:nvSpPr>
          <p:spPr bwMode="auto">
            <a:xfrm>
              <a:off x="4282" y="2241"/>
              <a:ext cx="0" cy="194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209" name="Line 1441"/>
            <p:cNvSpPr>
              <a:spLocks noChangeShapeType="1"/>
            </p:cNvSpPr>
            <p:nvPr/>
          </p:nvSpPr>
          <p:spPr bwMode="auto">
            <a:xfrm>
              <a:off x="4299" y="2241"/>
              <a:ext cx="0" cy="194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210" name="Line 1442"/>
            <p:cNvSpPr>
              <a:spLocks noChangeShapeType="1"/>
            </p:cNvSpPr>
            <p:nvPr/>
          </p:nvSpPr>
          <p:spPr bwMode="auto">
            <a:xfrm>
              <a:off x="4315" y="2241"/>
              <a:ext cx="0" cy="194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211" name="Line 1443"/>
            <p:cNvSpPr>
              <a:spLocks noChangeShapeType="1"/>
            </p:cNvSpPr>
            <p:nvPr/>
          </p:nvSpPr>
          <p:spPr bwMode="auto">
            <a:xfrm>
              <a:off x="4331" y="2241"/>
              <a:ext cx="0" cy="194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212" name="Line 1444"/>
            <p:cNvSpPr>
              <a:spLocks noChangeShapeType="1"/>
            </p:cNvSpPr>
            <p:nvPr/>
          </p:nvSpPr>
          <p:spPr bwMode="auto">
            <a:xfrm>
              <a:off x="4348" y="2241"/>
              <a:ext cx="0" cy="194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213" name="Line 1445"/>
            <p:cNvSpPr>
              <a:spLocks noChangeShapeType="1"/>
            </p:cNvSpPr>
            <p:nvPr/>
          </p:nvSpPr>
          <p:spPr bwMode="auto">
            <a:xfrm>
              <a:off x="4363" y="2241"/>
              <a:ext cx="0" cy="194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214" name="Line 1446"/>
            <p:cNvSpPr>
              <a:spLocks noChangeShapeType="1"/>
            </p:cNvSpPr>
            <p:nvPr/>
          </p:nvSpPr>
          <p:spPr bwMode="auto">
            <a:xfrm>
              <a:off x="4380" y="2241"/>
              <a:ext cx="0" cy="194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215" name="Line 1447"/>
            <p:cNvSpPr>
              <a:spLocks noChangeShapeType="1"/>
            </p:cNvSpPr>
            <p:nvPr/>
          </p:nvSpPr>
          <p:spPr bwMode="auto">
            <a:xfrm>
              <a:off x="4235" y="2241"/>
              <a:ext cx="0" cy="194"/>
            </a:xfrm>
            <a:prstGeom prst="line">
              <a:avLst/>
            </a:prstGeom>
            <a:noFill/>
            <a:ln w="9525">
              <a:solidFill>
                <a:srgbClr val="3366FF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216" name="Line 1448"/>
            <p:cNvSpPr>
              <a:spLocks noChangeShapeType="1"/>
            </p:cNvSpPr>
            <p:nvPr/>
          </p:nvSpPr>
          <p:spPr bwMode="auto">
            <a:xfrm rot="-5400000">
              <a:off x="4300" y="2309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217" name="Line 1449"/>
            <p:cNvSpPr>
              <a:spLocks noChangeShapeType="1"/>
            </p:cNvSpPr>
            <p:nvPr/>
          </p:nvSpPr>
          <p:spPr bwMode="auto">
            <a:xfrm rot="-5400000">
              <a:off x="4300" y="2279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218" name="Line 1450"/>
            <p:cNvSpPr>
              <a:spLocks noChangeShapeType="1"/>
            </p:cNvSpPr>
            <p:nvPr/>
          </p:nvSpPr>
          <p:spPr bwMode="auto">
            <a:xfrm rot="-5400000">
              <a:off x="4300" y="2264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219" name="Line 1451"/>
            <p:cNvSpPr>
              <a:spLocks noChangeShapeType="1"/>
            </p:cNvSpPr>
            <p:nvPr/>
          </p:nvSpPr>
          <p:spPr bwMode="auto">
            <a:xfrm rot="-5400000">
              <a:off x="4300" y="2249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220" name="Line 1452"/>
            <p:cNvSpPr>
              <a:spLocks noChangeShapeType="1"/>
            </p:cNvSpPr>
            <p:nvPr/>
          </p:nvSpPr>
          <p:spPr bwMode="auto">
            <a:xfrm rot="-5400000">
              <a:off x="4300" y="2234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221" name="Line 1453"/>
            <p:cNvSpPr>
              <a:spLocks noChangeShapeType="1"/>
            </p:cNvSpPr>
            <p:nvPr/>
          </p:nvSpPr>
          <p:spPr bwMode="auto">
            <a:xfrm rot="-5400000">
              <a:off x="4300" y="2218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222" name="Line 1454"/>
            <p:cNvSpPr>
              <a:spLocks noChangeShapeType="1"/>
            </p:cNvSpPr>
            <p:nvPr/>
          </p:nvSpPr>
          <p:spPr bwMode="auto">
            <a:xfrm rot="-5400000">
              <a:off x="4300" y="2204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223" name="Line 1455"/>
            <p:cNvSpPr>
              <a:spLocks noChangeShapeType="1"/>
            </p:cNvSpPr>
            <p:nvPr/>
          </p:nvSpPr>
          <p:spPr bwMode="auto">
            <a:xfrm rot="-5400000">
              <a:off x="4300" y="2188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224" name="Line 1456"/>
            <p:cNvSpPr>
              <a:spLocks noChangeShapeType="1"/>
            </p:cNvSpPr>
            <p:nvPr/>
          </p:nvSpPr>
          <p:spPr bwMode="auto">
            <a:xfrm rot="-5400000">
              <a:off x="4300" y="2174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225" name="Line 1457"/>
            <p:cNvSpPr>
              <a:spLocks noChangeShapeType="1"/>
            </p:cNvSpPr>
            <p:nvPr/>
          </p:nvSpPr>
          <p:spPr bwMode="auto">
            <a:xfrm rot="-5400000">
              <a:off x="4300" y="2158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226" name="Line 1458"/>
            <p:cNvSpPr>
              <a:spLocks noChangeShapeType="1"/>
            </p:cNvSpPr>
            <p:nvPr/>
          </p:nvSpPr>
          <p:spPr bwMode="auto">
            <a:xfrm rot="-5400000">
              <a:off x="4300" y="2294"/>
              <a:ext cx="0" cy="207"/>
            </a:xfrm>
            <a:prstGeom prst="line">
              <a:avLst/>
            </a:prstGeom>
            <a:noFill/>
            <a:ln w="9525">
              <a:solidFill>
                <a:srgbClr val="FF7C80">
                  <a:alpha val="6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227" name="Group 1459"/>
            <p:cNvGrpSpPr>
              <a:grpSpLocks/>
            </p:cNvGrpSpPr>
            <p:nvPr/>
          </p:nvGrpSpPr>
          <p:grpSpPr bwMode="auto">
            <a:xfrm>
              <a:off x="3781" y="2046"/>
              <a:ext cx="417" cy="389"/>
              <a:chOff x="1205" y="3213"/>
              <a:chExt cx="428" cy="429"/>
            </a:xfrm>
          </p:grpSpPr>
          <p:sp>
            <p:nvSpPr>
              <p:cNvPr id="34228" name="Line 1460"/>
              <p:cNvSpPr>
                <a:spLocks noChangeShapeType="1"/>
              </p:cNvSpPr>
              <p:nvPr/>
            </p:nvSpPr>
            <p:spPr bwMode="auto">
              <a:xfrm>
                <a:off x="1228" y="3213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29" name="Line 1461"/>
              <p:cNvSpPr>
                <a:spLocks noChangeShapeType="1"/>
              </p:cNvSpPr>
              <p:nvPr/>
            </p:nvSpPr>
            <p:spPr bwMode="auto">
              <a:xfrm>
                <a:off x="1261" y="3213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30" name="Line 1462"/>
              <p:cNvSpPr>
                <a:spLocks noChangeShapeType="1"/>
              </p:cNvSpPr>
              <p:nvPr/>
            </p:nvSpPr>
            <p:spPr bwMode="auto">
              <a:xfrm>
                <a:off x="1278" y="3213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31" name="Line 1463"/>
              <p:cNvSpPr>
                <a:spLocks noChangeShapeType="1"/>
              </p:cNvSpPr>
              <p:nvPr/>
            </p:nvSpPr>
            <p:spPr bwMode="auto">
              <a:xfrm>
                <a:off x="1294" y="3213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32" name="Line 1464"/>
              <p:cNvSpPr>
                <a:spLocks noChangeShapeType="1"/>
              </p:cNvSpPr>
              <p:nvPr/>
            </p:nvSpPr>
            <p:spPr bwMode="auto">
              <a:xfrm>
                <a:off x="1311" y="3213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33" name="Line 1465"/>
              <p:cNvSpPr>
                <a:spLocks noChangeShapeType="1"/>
              </p:cNvSpPr>
              <p:nvPr/>
            </p:nvSpPr>
            <p:spPr bwMode="auto">
              <a:xfrm>
                <a:off x="1328" y="3213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34" name="Line 1466"/>
              <p:cNvSpPr>
                <a:spLocks noChangeShapeType="1"/>
              </p:cNvSpPr>
              <p:nvPr/>
            </p:nvSpPr>
            <p:spPr bwMode="auto">
              <a:xfrm>
                <a:off x="1344" y="3213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35" name="Line 1467"/>
              <p:cNvSpPr>
                <a:spLocks noChangeShapeType="1"/>
              </p:cNvSpPr>
              <p:nvPr/>
            </p:nvSpPr>
            <p:spPr bwMode="auto">
              <a:xfrm>
                <a:off x="1361" y="3213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36" name="Line 1468"/>
              <p:cNvSpPr>
                <a:spLocks noChangeShapeType="1"/>
              </p:cNvSpPr>
              <p:nvPr/>
            </p:nvSpPr>
            <p:spPr bwMode="auto">
              <a:xfrm>
                <a:off x="1377" y="3213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37" name="Line 1469"/>
              <p:cNvSpPr>
                <a:spLocks noChangeShapeType="1"/>
              </p:cNvSpPr>
              <p:nvPr/>
            </p:nvSpPr>
            <p:spPr bwMode="auto">
              <a:xfrm>
                <a:off x="1394" y="3213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38" name="Line 1470"/>
              <p:cNvSpPr>
                <a:spLocks noChangeShapeType="1"/>
              </p:cNvSpPr>
              <p:nvPr/>
            </p:nvSpPr>
            <p:spPr bwMode="auto">
              <a:xfrm>
                <a:off x="1245" y="3213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39" name="Line 1471"/>
              <p:cNvSpPr>
                <a:spLocks noChangeShapeType="1"/>
              </p:cNvSpPr>
              <p:nvPr/>
            </p:nvSpPr>
            <p:spPr bwMode="auto">
              <a:xfrm rot="-5400000">
                <a:off x="1312" y="3295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40" name="Line 1472"/>
              <p:cNvSpPr>
                <a:spLocks noChangeShapeType="1"/>
              </p:cNvSpPr>
              <p:nvPr/>
            </p:nvSpPr>
            <p:spPr bwMode="auto">
              <a:xfrm rot="-5400000">
                <a:off x="1312" y="3262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41" name="Line 1473"/>
              <p:cNvSpPr>
                <a:spLocks noChangeShapeType="1"/>
              </p:cNvSpPr>
              <p:nvPr/>
            </p:nvSpPr>
            <p:spPr bwMode="auto">
              <a:xfrm rot="-5400000">
                <a:off x="1312" y="3245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42" name="Line 1474"/>
              <p:cNvSpPr>
                <a:spLocks noChangeShapeType="1"/>
              </p:cNvSpPr>
              <p:nvPr/>
            </p:nvSpPr>
            <p:spPr bwMode="auto">
              <a:xfrm rot="-5400000">
                <a:off x="1312" y="3229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43" name="Line 1475"/>
              <p:cNvSpPr>
                <a:spLocks noChangeShapeType="1"/>
              </p:cNvSpPr>
              <p:nvPr/>
            </p:nvSpPr>
            <p:spPr bwMode="auto">
              <a:xfrm rot="-5400000">
                <a:off x="1312" y="3212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44" name="Line 1476"/>
              <p:cNvSpPr>
                <a:spLocks noChangeShapeType="1"/>
              </p:cNvSpPr>
              <p:nvPr/>
            </p:nvSpPr>
            <p:spPr bwMode="auto">
              <a:xfrm rot="-5400000">
                <a:off x="1312" y="3195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45" name="Line 1477"/>
              <p:cNvSpPr>
                <a:spLocks noChangeShapeType="1"/>
              </p:cNvSpPr>
              <p:nvPr/>
            </p:nvSpPr>
            <p:spPr bwMode="auto">
              <a:xfrm rot="-5400000">
                <a:off x="1312" y="3179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46" name="Line 1478"/>
              <p:cNvSpPr>
                <a:spLocks noChangeShapeType="1"/>
              </p:cNvSpPr>
              <p:nvPr/>
            </p:nvSpPr>
            <p:spPr bwMode="auto">
              <a:xfrm rot="-5400000">
                <a:off x="1312" y="3162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47" name="Line 1479"/>
              <p:cNvSpPr>
                <a:spLocks noChangeShapeType="1"/>
              </p:cNvSpPr>
              <p:nvPr/>
            </p:nvSpPr>
            <p:spPr bwMode="auto">
              <a:xfrm rot="-5400000">
                <a:off x="1312" y="3146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48" name="Line 1480"/>
              <p:cNvSpPr>
                <a:spLocks noChangeShapeType="1"/>
              </p:cNvSpPr>
              <p:nvPr/>
            </p:nvSpPr>
            <p:spPr bwMode="auto">
              <a:xfrm rot="-5400000">
                <a:off x="1312" y="3129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49" name="Line 1481"/>
              <p:cNvSpPr>
                <a:spLocks noChangeShapeType="1"/>
              </p:cNvSpPr>
              <p:nvPr/>
            </p:nvSpPr>
            <p:spPr bwMode="auto">
              <a:xfrm rot="-5400000">
                <a:off x="1312" y="3278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50" name="Line 1482"/>
              <p:cNvSpPr>
                <a:spLocks noChangeShapeType="1"/>
              </p:cNvSpPr>
              <p:nvPr/>
            </p:nvSpPr>
            <p:spPr bwMode="auto">
              <a:xfrm>
                <a:off x="1443" y="3213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51" name="Line 1483"/>
              <p:cNvSpPr>
                <a:spLocks noChangeShapeType="1"/>
              </p:cNvSpPr>
              <p:nvPr/>
            </p:nvSpPr>
            <p:spPr bwMode="auto">
              <a:xfrm>
                <a:off x="1476" y="3213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52" name="Line 1484"/>
              <p:cNvSpPr>
                <a:spLocks noChangeShapeType="1"/>
              </p:cNvSpPr>
              <p:nvPr/>
            </p:nvSpPr>
            <p:spPr bwMode="auto">
              <a:xfrm>
                <a:off x="1493" y="3213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53" name="Line 1485"/>
              <p:cNvSpPr>
                <a:spLocks noChangeShapeType="1"/>
              </p:cNvSpPr>
              <p:nvPr/>
            </p:nvSpPr>
            <p:spPr bwMode="auto">
              <a:xfrm>
                <a:off x="1509" y="3213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54" name="Line 1486"/>
              <p:cNvSpPr>
                <a:spLocks noChangeShapeType="1"/>
              </p:cNvSpPr>
              <p:nvPr/>
            </p:nvSpPr>
            <p:spPr bwMode="auto">
              <a:xfrm>
                <a:off x="1526" y="3213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55" name="Line 1487"/>
              <p:cNvSpPr>
                <a:spLocks noChangeShapeType="1"/>
              </p:cNvSpPr>
              <p:nvPr/>
            </p:nvSpPr>
            <p:spPr bwMode="auto">
              <a:xfrm>
                <a:off x="1543" y="3213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56" name="Line 1488"/>
              <p:cNvSpPr>
                <a:spLocks noChangeShapeType="1"/>
              </p:cNvSpPr>
              <p:nvPr/>
            </p:nvSpPr>
            <p:spPr bwMode="auto">
              <a:xfrm>
                <a:off x="1559" y="3213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57" name="Line 1489"/>
              <p:cNvSpPr>
                <a:spLocks noChangeShapeType="1"/>
              </p:cNvSpPr>
              <p:nvPr/>
            </p:nvSpPr>
            <p:spPr bwMode="auto">
              <a:xfrm>
                <a:off x="1576" y="3213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58" name="Line 1490"/>
              <p:cNvSpPr>
                <a:spLocks noChangeShapeType="1"/>
              </p:cNvSpPr>
              <p:nvPr/>
            </p:nvSpPr>
            <p:spPr bwMode="auto">
              <a:xfrm>
                <a:off x="1592" y="3213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59" name="Line 1491"/>
              <p:cNvSpPr>
                <a:spLocks noChangeShapeType="1"/>
              </p:cNvSpPr>
              <p:nvPr/>
            </p:nvSpPr>
            <p:spPr bwMode="auto">
              <a:xfrm>
                <a:off x="1609" y="3213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60" name="Line 1492"/>
              <p:cNvSpPr>
                <a:spLocks noChangeShapeType="1"/>
              </p:cNvSpPr>
              <p:nvPr/>
            </p:nvSpPr>
            <p:spPr bwMode="auto">
              <a:xfrm>
                <a:off x="1460" y="3213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61" name="Line 1493"/>
              <p:cNvSpPr>
                <a:spLocks noChangeShapeType="1"/>
              </p:cNvSpPr>
              <p:nvPr/>
            </p:nvSpPr>
            <p:spPr bwMode="auto">
              <a:xfrm rot="-5400000">
                <a:off x="1527" y="3295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62" name="Line 1494"/>
              <p:cNvSpPr>
                <a:spLocks noChangeShapeType="1"/>
              </p:cNvSpPr>
              <p:nvPr/>
            </p:nvSpPr>
            <p:spPr bwMode="auto">
              <a:xfrm rot="-5400000">
                <a:off x="1527" y="3262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63" name="Line 1495"/>
              <p:cNvSpPr>
                <a:spLocks noChangeShapeType="1"/>
              </p:cNvSpPr>
              <p:nvPr/>
            </p:nvSpPr>
            <p:spPr bwMode="auto">
              <a:xfrm rot="-5400000">
                <a:off x="1527" y="3245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64" name="Line 1496"/>
              <p:cNvSpPr>
                <a:spLocks noChangeShapeType="1"/>
              </p:cNvSpPr>
              <p:nvPr/>
            </p:nvSpPr>
            <p:spPr bwMode="auto">
              <a:xfrm rot="-5400000">
                <a:off x="1527" y="3229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65" name="Line 1497"/>
              <p:cNvSpPr>
                <a:spLocks noChangeShapeType="1"/>
              </p:cNvSpPr>
              <p:nvPr/>
            </p:nvSpPr>
            <p:spPr bwMode="auto">
              <a:xfrm rot="-5400000">
                <a:off x="1527" y="3212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66" name="Line 1498"/>
              <p:cNvSpPr>
                <a:spLocks noChangeShapeType="1"/>
              </p:cNvSpPr>
              <p:nvPr/>
            </p:nvSpPr>
            <p:spPr bwMode="auto">
              <a:xfrm rot="-5400000">
                <a:off x="1527" y="3195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67" name="Line 1499"/>
              <p:cNvSpPr>
                <a:spLocks noChangeShapeType="1"/>
              </p:cNvSpPr>
              <p:nvPr/>
            </p:nvSpPr>
            <p:spPr bwMode="auto">
              <a:xfrm rot="-5400000">
                <a:off x="1527" y="3179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68" name="Line 1500"/>
              <p:cNvSpPr>
                <a:spLocks noChangeShapeType="1"/>
              </p:cNvSpPr>
              <p:nvPr/>
            </p:nvSpPr>
            <p:spPr bwMode="auto">
              <a:xfrm rot="-5400000">
                <a:off x="1527" y="3162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69" name="Line 1501"/>
              <p:cNvSpPr>
                <a:spLocks noChangeShapeType="1"/>
              </p:cNvSpPr>
              <p:nvPr/>
            </p:nvSpPr>
            <p:spPr bwMode="auto">
              <a:xfrm rot="-5400000">
                <a:off x="1527" y="3146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70" name="Line 1502"/>
              <p:cNvSpPr>
                <a:spLocks noChangeShapeType="1"/>
              </p:cNvSpPr>
              <p:nvPr/>
            </p:nvSpPr>
            <p:spPr bwMode="auto">
              <a:xfrm rot="-5400000">
                <a:off x="1527" y="3129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71" name="Line 1503"/>
              <p:cNvSpPr>
                <a:spLocks noChangeShapeType="1"/>
              </p:cNvSpPr>
              <p:nvPr/>
            </p:nvSpPr>
            <p:spPr bwMode="auto">
              <a:xfrm rot="-5400000">
                <a:off x="1527" y="3278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72" name="Line 1504"/>
              <p:cNvSpPr>
                <a:spLocks noChangeShapeType="1"/>
              </p:cNvSpPr>
              <p:nvPr/>
            </p:nvSpPr>
            <p:spPr bwMode="auto">
              <a:xfrm>
                <a:off x="1228" y="3429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73" name="Line 1505"/>
              <p:cNvSpPr>
                <a:spLocks noChangeShapeType="1"/>
              </p:cNvSpPr>
              <p:nvPr/>
            </p:nvSpPr>
            <p:spPr bwMode="auto">
              <a:xfrm>
                <a:off x="1261" y="3429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74" name="Line 1506"/>
              <p:cNvSpPr>
                <a:spLocks noChangeShapeType="1"/>
              </p:cNvSpPr>
              <p:nvPr/>
            </p:nvSpPr>
            <p:spPr bwMode="auto">
              <a:xfrm>
                <a:off x="1278" y="3429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75" name="Line 1507"/>
              <p:cNvSpPr>
                <a:spLocks noChangeShapeType="1"/>
              </p:cNvSpPr>
              <p:nvPr/>
            </p:nvSpPr>
            <p:spPr bwMode="auto">
              <a:xfrm>
                <a:off x="1294" y="3429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76" name="Line 1508"/>
              <p:cNvSpPr>
                <a:spLocks noChangeShapeType="1"/>
              </p:cNvSpPr>
              <p:nvPr/>
            </p:nvSpPr>
            <p:spPr bwMode="auto">
              <a:xfrm>
                <a:off x="1311" y="3429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77" name="Line 1509"/>
              <p:cNvSpPr>
                <a:spLocks noChangeShapeType="1"/>
              </p:cNvSpPr>
              <p:nvPr/>
            </p:nvSpPr>
            <p:spPr bwMode="auto">
              <a:xfrm>
                <a:off x="1328" y="3429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78" name="Line 1510"/>
              <p:cNvSpPr>
                <a:spLocks noChangeShapeType="1"/>
              </p:cNvSpPr>
              <p:nvPr/>
            </p:nvSpPr>
            <p:spPr bwMode="auto">
              <a:xfrm>
                <a:off x="1344" y="3429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79" name="Line 1511"/>
              <p:cNvSpPr>
                <a:spLocks noChangeShapeType="1"/>
              </p:cNvSpPr>
              <p:nvPr/>
            </p:nvSpPr>
            <p:spPr bwMode="auto">
              <a:xfrm>
                <a:off x="1361" y="3429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80" name="Line 1512"/>
              <p:cNvSpPr>
                <a:spLocks noChangeShapeType="1"/>
              </p:cNvSpPr>
              <p:nvPr/>
            </p:nvSpPr>
            <p:spPr bwMode="auto">
              <a:xfrm>
                <a:off x="1377" y="3429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81" name="Line 1513"/>
              <p:cNvSpPr>
                <a:spLocks noChangeShapeType="1"/>
              </p:cNvSpPr>
              <p:nvPr/>
            </p:nvSpPr>
            <p:spPr bwMode="auto">
              <a:xfrm>
                <a:off x="1394" y="3429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82" name="Line 1514"/>
              <p:cNvSpPr>
                <a:spLocks noChangeShapeType="1"/>
              </p:cNvSpPr>
              <p:nvPr/>
            </p:nvSpPr>
            <p:spPr bwMode="auto">
              <a:xfrm>
                <a:off x="1245" y="3429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83" name="Line 1515"/>
              <p:cNvSpPr>
                <a:spLocks noChangeShapeType="1"/>
              </p:cNvSpPr>
              <p:nvPr/>
            </p:nvSpPr>
            <p:spPr bwMode="auto">
              <a:xfrm rot="-5400000">
                <a:off x="1312" y="3511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84" name="Line 1516"/>
              <p:cNvSpPr>
                <a:spLocks noChangeShapeType="1"/>
              </p:cNvSpPr>
              <p:nvPr/>
            </p:nvSpPr>
            <p:spPr bwMode="auto">
              <a:xfrm rot="-5400000">
                <a:off x="1312" y="3478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85" name="Line 1517"/>
              <p:cNvSpPr>
                <a:spLocks noChangeShapeType="1"/>
              </p:cNvSpPr>
              <p:nvPr/>
            </p:nvSpPr>
            <p:spPr bwMode="auto">
              <a:xfrm rot="-5400000">
                <a:off x="1312" y="3461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86" name="Line 1518"/>
              <p:cNvSpPr>
                <a:spLocks noChangeShapeType="1"/>
              </p:cNvSpPr>
              <p:nvPr/>
            </p:nvSpPr>
            <p:spPr bwMode="auto">
              <a:xfrm rot="-5400000">
                <a:off x="1312" y="3445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87" name="Line 1519"/>
              <p:cNvSpPr>
                <a:spLocks noChangeShapeType="1"/>
              </p:cNvSpPr>
              <p:nvPr/>
            </p:nvSpPr>
            <p:spPr bwMode="auto">
              <a:xfrm rot="-5400000">
                <a:off x="1312" y="3428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88" name="Line 1520"/>
              <p:cNvSpPr>
                <a:spLocks noChangeShapeType="1"/>
              </p:cNvSpPr>
              <p:nvPr/>
            </p:nvSpPr>
            <p:spPr bwMode="auto">
              <a:xfrm rot="-5400000">
                <a:off x="1312" y="3411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89" name="Line 1521"/>
              <p:cNvSpPr>
                <a:spLocks noChangeShapeType="1"/>
              </p:cNvSpPr>
              <p:nvPr/>
            </p:nvSpPr>
            <p:spPr bwMode="auto">
              <a:xfrm rot="-5400000">
                <a:off x="1312" y="3395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90" name="Line 1522"/>
              <p:cNvSpPr>
                <a:spLocks noChangeShapeType="1"/>
              </p:cNvSpPr>
              <p:nvPr/>
            </p:nvSpPr>
            <p:spPr bwMode="auto">
              <a:xfrm rot="-5400000">
                <a:off x="1312" y="3378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91" name="Line 1523"/>
              <p:cNvSpPr>
                <a:spLocks noChangeShapeType="1"/>
              </p:cNvSpPr>
              <p:nvPr/>
            </p:nvSpPr>
            <p:spPr bwMode="auto">
              <a:xfrm rot="-5400000">
                <a:off x="1312" y="3362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92" name="Line 1524"/>
              <p:cNvSpPr>
                <a:spLocks noChangeShapeType="1"/>
              </p:cNvSpPr>
              <p:nvPr/>
            </p:nvSpPr>
            <p:spPr bwMode="auto">
              <a:xfrm rot="-5400000">
                <a:off x="1312" y="3345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93" name="Line 1525"/>
              <p:cNvSpPr>
                <a:spLocks noChangeShapeType="1"/>
              </p:cNvSpPr>
              <p:nvPr/>
            </p:nvSpPr>
            <p:spPr bwMode="auto">
              <a:xfrm rot="-5400000">
                <a:off x="1312" y="3494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94" name="Line 1526"/>
              <p:cNvSpPr>
                <a:spLocks noChangeShapeType="1"/>
              </p:cNvSpPr>
              <p:nvPr/>
            </p:nvSpPr>
            <p:spPr bwMode="auto">
              <a:xfrm>
                <a:off x="1443" y="3429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95" name="Line 1527"/>
              <p:cNvSpPr>
                <a:spLocks noChangeShapeType="1"/>
              </p:cNvSpPr>
              <p:nvPr/>
            </p:nvSpPr>
            <p:spPr bwMode="auto">
              <a:xfrm>
                <a:off x="1476" y="3429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96" name="Line 1528"/>
              <p:cNvSpPr>
                <a:spLocks noChangeShapeType="1"/>
              </p:cNvSpPr>
              <p:nvPr/>
            </p:nvSpPr>
            <p:spPr bwMode="auto">
              <a:xfrm>
                <a:off x="1493" y="3429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97" name="Line 1529"/>
              <p:cNvSpPr>
                <a:spLocks noChangeShapeType="1"/>
              </p:cNvSpPr>
              <p:nvPr/>
            </p:nvSpPr>
            <p:spPr bwMode="auto">
              <a:xfrm>
                <a:off x="1509" y="3429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98" name="Line 1530"/>
              <p:cNvSpPr>
                <a:spLocks noChangeShapeType="1"/>
              </p:cNvSpPr>
              <p:nvPr/>
            </p:nvSpPr>
            <p:spPr bwMode="auto">
              <a:xfrm>
                <a:off x="1526" y="3429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99" name="Line 1531"/>
              <p:cNvSpPr>
                <a:spLocks noChangeShapeType="1"/>
              </p:cNvSpPr>
              <p:nvPr/>
            </p:nvSpPr>
            <p:spPr bwMode="auto">
              <a:xfrm>
                <a:off x="1543" y="3429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00" name="Line 1532"/>
              <p:cNvSpPr>
                <a:spLocks noChangeShapeType="1"/>
              </p:cNvSpPr>
              <p:nvPr/>
            </p:nvSpPr>
            <p:spPr bwMode="auto">
              <a:xfrm>
                <a:off x="1559" y="3429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01" name="Line 1533"/>
              <p:cNvSpPr>
                <a:spLocks noChangeShapeType="1"/>
              </p:cNvSpPr>
              <p:nvPr/>
            </p:nvSpPr>
            <p:spPr bwMode="auto">
              <a:xfrm>
                <a:off x="1576" y="3429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02" name="Line 1534"/>
              <p:cNvSpPr>
                <a:spLocks noChangeShapeType="1"/>
              </p:cNvSpPr>
              <p:nvPr/>
            </p:nvSpPr>
            <p:spPr bwMode="auto">
              <a:xfrm>
                <a:off x="1592" y="3429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03" name="Line 1535"/>
              <p:cNvSpPr>
                <a:spLocks noChangeShapeType="1"/>
              </p:cNvSpPr>
              <p:nvPr/>
            </p:nvSpPr>
            <p:spPr bwMode="auto">
              <a:xfrm>
                <a:off x="1609" y="3429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04" name="Line 1536"/>
              <p:cNvSpPr>
                <a:spLocks noChangeShapeType="1"/>
              </p:cNvSpPr>
              <p:nvPr/>
            </p:nvSpPr>
            <p:spPr bwMode="auto">
              <a:xfrm>
                <a:off x="1460" y="3429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05" name="Line 1537"/>
              <p:cNvSpPr>
                <a:spLocks noChangeShapeType="1"/>
              </p:cNvSpPr>
              <p:nvPr/>
            </p:nvSpPr>
            <p:spPr bwMode="auto">
              <a:xfrm rot="-5400000">
                <a:off x="1527" y="3511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06" name="Line 1538"/>
              <p:cNvSpPr>
                <a:spLocks noChangeShapeType="1"/>
              </p:cNvSpPr>
              <p:nvPr/>
            </p:nvSpPr>
            <p:spPr bwMode="auto">
              <a:xfrm rot="-5400000">
                <a:off x="1527" y="3478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07" name="Line 1539"/>
              <p:cNvSpPr>
                <a:spLocks noChangeShapeType="1"/>
              </p:cNvSpPr>
              <p:nvPr/>
            </p:nvSpPr>
            <p:spPr bwMode="auto">
              <a:xfrm rot="-5400000">
                <a:off x="1527" y="3461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08" name="Line 1540"/>
              <p:cNvSpPr>
                <a:spLocks noChangeShapeType="1"/>
              </p:cNvSpPr>
              <p:nvPr/>
            </p:nvSpPr>
            <p:spPr bwMode="auto">
              <a:xfrm rot="-5400000">
                <a:off x="1527" y="3445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09" name="Line 1541"/>
              <p:cNvSpPr>
                <a:spLocks noChangeShapeType="1"/>
              </p:cNvSpPr>
              <p:nvPr/>
            </p:nvSpPr>
            <p:spPr bwMode="auto">
              <a:xfrm rot="-5400000">
                <a:off x="1527" y="3428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0" name="Line 1542"/>
              <p:cNvSpPr>
                <a:spLocks noChangeShapeType="1"/>
              </p:cNvSpPr>
              <p:nvPr/>
            </p:nvSpPr>
            <p:spPr bwMode="auto">
              <a:xfrm rot="-5400000">
                <a:off x="1527" y="3411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1" name="Line 1543"/>
              <p:cNvSpPr>
                <a:spLocks noChangeShapeType="1"/>
              </p:cNvSpPr>
              <p:nvPr/>
            </p:nvSpPr>
            <p:spPr bwMode="auto">
              <a:xfrm rot="-5400000">
                <a:off x="1527" y="3395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2" name="Line 1544"/>
              <p:cNvSpPr>
                <a:spLocks noChangeShapeType="1"/>
              </p:cNvSpPr>
              <p:nvPr/>
            </p:nvSpPr>
            <p:spPr bwMode="auto">
              <a:xfrm rot="-5400000">
                <a:off x="1527" y="3378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3" name="Line 1545"/>
              <p:cNvSpPr>
                <a:spLocks noChangeShapeType="1"/>
              </p:cNvSpPr>
              <p:nvPr/>
            </p:nvSpPr>
            <p:spPr bwMode="auto">
              <a:xfrm rot="-5400000">
                <a:off x="1527" y="3362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4" name="Line 1546"/>
              <p:cNvSpPr>
                <a:spLocks noChangeShapeType="1"/>
              </p:cNvSpPr>
              <p:nvPr/>
            </p:nvSpPr>
            <p:spPr bwMode="auto">
              <a:xfrm rot="-5400000">
                <a:off x="1527" y="3345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5" name="Line 1547"/>
              <p:cNvSpPr>
                <a:spLocks noChangeShapeType="1"/>
              </p:cNvSpPr>
              <p:nvPr/>
            </p:nvSpPr>
            <p:spPr bwMode="auto">
              <a:xfrm rot="-5400000">
                <a:off x="1527" y="3494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316" name="Group 1548"/>
            <p:cNvGrpSpPr>
              <a:grpSpLocks/>
            </p:cNvGrpSpPr>
            <p:nvPr/>
          </p:nvGrpSpPr>
          <p:grpSpPr bwMode="auto">
            <a:xfrm>
              <a:off x="3781" y="2433"/>
              <a:ext cx="832" cy="389"/>
              <a:chOff x="779" y="3211"/>
              <a:chExt cx="854" cy="429"/>
            </a:xfrm>
          </p:grpSpPr>
          <p:grpSp>
            <p:nvGrpSpPr>
              <p:cNvPr id="34317" name="Group 1549"/>
              <p:cNvGrpSpPr>
                <a:grpSpLocks/>
              </p:cNvGrpSpPr>
              <p:nvPr/>
            </p:nvGrpSpPr>
            <p:grpSpPr bwMode="auto">
              <a:xfrm>
                <a:off x="1205" y="3211"/>
                <a:ext cx="428" cy="429"/>
                <a:chOff x="1205" y="3213"/>
                <a:chExt cx="428" cy="429"/>
              </a:xfrm>
            </p:grpSpPr>
            <p:sp>
              <p:nvSpPr>
                <p:cNvPr id="34318" name="Line 1550"/>
                <p:cNvSpPr>
                  <a:spLocks noChangeShapeType="1"/>
                </p:cNvSpPr>
                <p:nvPr/>
              </p:nvSpPr>
              <p:spPr bwMode="auto">
                <a:xfrm>
                  <a:off x="1228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19" name="Line 1551"/>
                <p:cNvSpPr>
                  <a:spLocks noChangeShapeType="1"/>
                </p:cNvSpPr>
                <p:nvPr/>
              </p:nvSpPr>
              <p:spPr bwMode="auto">
                <a:xfrm>
                  <a:off x="1261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20" name="Line 1552"/>
                <p:cNvSpPr>
                  <a:spLocks noChangeShapeType="1"/>
                </p:cNvSpPr>
                <p:nvPr/>
              </p:nvSpPr>
              <p:spPr bwMode="auto">
                <a:xfrm>
                  <a:off x="1278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21" name="Line 1553"/>
                <p:cNvSpPr>
                  <a:spLocks noChangeShapeType="1"/>
                </p:cNvSpPr>
                <p:nvPr/>
              </p:nvSpPr>
              <p:spPr bwMode="auto">
                <a:xfrm>
                  <a:off x="1294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22" name="Line 1554"/>
                <p:cNvSpPr>
                  <a:spLocks noChangeShapeType="1"/>
                </p:cNvSpPr>
                <p:nvPr/>
              </p:nvSpPr>
              <p:spPr bwMode="auto">
                <a:xfrm>
                  <a:off x="1311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23" name="Line 1555"/>
                <p:cNvSpPr>
                  <a:spLocks noChangeShapeType="1"/>
                </p:cNvSpPr>
                <p:nvPr/>
              </p:nvSpPr>
              <p:spPr bwMode="auto">
                <a:xfrm>
                  <a:off x="1328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24" name="Line 1556"/>
                <p:cNvSpPr>
                  <a:spLocks noChangeShapeType="1"/>
                </p:cNvSpPr>
                <p:nvPr/>
              </p:nvSpPr>
              <p:spPr bwMode="auto">
                <a:xfrm>
                  <a:off x="1344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25" name="Line 1557"/>
                <p:cNvSpPr>
                  <a:spLocks noChangeShapeType="1"/>
                </p:cNvSpPr>
                <p:nvPr/>
              </p:nvSpPr>
              <p:spPr bwMode="auto">
                <a:xfrm>
                  <a:off x="1361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26" name="Line 1558"/>
                <p:cNvSpPr>
                  <a:spLocks noChangeShapeType="1"/>
                </p:cNvSpPr>
                <p:nvPr/>
              </p:nvSpPr>
              <p:spPr bwMode="auto">
                <a:xfrm>
                  <a:off x="1377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27" name="Line 1559"/>
                <p:cNvSpPr>
                  <a:spLocks noChangeShapeType="1"/>
                </p:cNvSpPr>
                <p:nvPr/>
              </p:nvSpPr>
              <p:spPr bwMode="auto">
                <a:xfrm>
                  <a:off x="1394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28" name="Line 1560"/>
                <p:cNvSpPr>
                  <a:spLocks noChangeShapeType="1"/>
                </p:cNvSpPr>
                <p:nvPr/>
              </p:nvSpPr>
              <p:spPr bwMode="auto">
                <a:xfrm>
                  <a:off x="1245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29" name="Line 1561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29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30" name="Line 1562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26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31" name="Line 1563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24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32" name="Line 1564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2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33" name="Line 1565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21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34" name="Line 1566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19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35" name="Line 1567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17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36" name="Line 1568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16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37" name="Line 1569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14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38" name="Line 1570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1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39" name="Line 1571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27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40" name="Line 1572"/>
                <p:cNvSpPr>
                  <a:spLocks noChangeShapeType="1"/>
                </p:cNvSpPr>
                <p:nvPr/>
              </p:nvSpPr>
              <p:spPr bwMode="auto">
                <a:xfrm>
                  <a:off x="1443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41" name="Line 1573"/>
                <p:cNvSpPr>
                  <a:spLocks noChangeShapeType="1"/>
                </p:cNvSpPr>
                <p:nvPr/>
              </p:nvSpPr>
              <p:spPr bwMode="auto">
                <a:xfrm>
                  <a:off x="1476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42" name="Line 1574"/>
                <p:cNvSpPr>
                  <a:spLocks noChangeShapeType="1"/>
                </p:cNvSpPr>
                <p:nvPr/>
              </p:nvSpPr>
              <p:spPr bwMode="auto">
                <a:xfrm>
                  <a:off x="1493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43" name="Line 1575"/>
                <p:cNvSpPr>
                  <a:spLocks noChangeShapeType="1"/>
                </p:cNvSpPr>
                <p:nvPr/>
              </p:nvSpPr>
              <p:spPr bwMode="auto">
                <a:xfrm>
                  <a:off x="1509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44" name="Line 1576"/>
                <p:cNvSpPr>
                  <a:spLocks noChangeShapeType="1"/>
                </p:cNvSpPr>
                <p:nvPr/>
              </p:nvSpPr>
              <p:spPr bwMode="auto">
                <a:xfrm>
                  <a:off x="1526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45" name="Line 1577"/>
                <p:cNvSpPr>
                  <a:spLocks noChangeShapeType="1"/>
                </p:cNvSpPr>
                <p:nvPr/>
              </p:nvSpPr>
              <p:spPr bwMode="auto">
                <a:xfrm>
                  <a:off x="1543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46" name="Line 1578"/>
                <p:cNvSpPr>
                  <a:spLocks noChangeShapeType="1"/>
                </p:cNvSpPr>
                <p:nvPr/>
              </p:nvSpPr>
              <p:spPr bwMode="auto">
                <a:xfrm>
                  <a:off x="1559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47" name="Line 1579"/>
                <p:cNvSpPr>
                  <a:spLocks noChangeShapeType="1"/>
                </p:cNvSpPr>
                <p:nvPr/>
              </p:nvSpPr>
              <p:spPr bwMode="auto">
                <a:xfrm>
                  <a:off x="1576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48" name="Line 1580"/>
                <p:cNvSpPr>
                  <a:spLocks noChangeShapeType="1"/>
                </p:cNvSpPr>
                <p:nvPr/>
              </p:nvSpPr>
              <p:spPr bwMode="auto">
                <a:xfrm>
                  <a:off x="1592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49" name="Line 1581"/>
                <p:cNvSpPr>
                  <a:spLocks noChangeShapeType="1"/>
                </p:cNvSpPr>
                <p:nvPr/>
              </p:nvSpPr>
              <p:spPr bwMode="auto">
                <a:xfrm>
                  <a:off x="1609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50" name="Line 1582"/>
                <p:cNvSpPr>
                  <a:spLocks noChangeShapeType="1"/>
                </p:cNvSpPr>
                <p:nvPr/>
              </p:nvSpPr>
              <p:spPr bwMode="auto">
                <a:xfrm>
                  <a:off x="1460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51" name="Line 1583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29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52" name="Line 1584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26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53" name="Line 1585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24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54" name="Line 1586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2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55" name="Line 1587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21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56" name="Line 1588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19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57" name="Line 1589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17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58" name="Line 1590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16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59" name="Line 1591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14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60" name="Line 1592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1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61" name="Line 1593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27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62" name="Line 1594"/>
                <p:cNvSpPr>
                  <a:spLocks noChangeShapeType="1"/>
                </p:cNvSpPr>
                <p:nvPr/>
              </p:nvSpPr>
              <p:spPr bwMode="auto">
                <a:xfrm>
                  <a:off x="1228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63" name="Line 1595"/>
                <p:cNvSpPr>
                  <a:spLocks noChangeShapeType="1"/>
                </p:cNvSpPr>
                <p:nvPr/>
              </p:nvSpPr>
              <p:spPr bwMode="auto">
                <a:xfrm>
                  <a:off x="1261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64" name="Line 1596"/>
                <p:cNvSpPr>
                  <a:spLocks noChangeShapeType="1"/>
                </p:cNvSpPr>
                <p:nvPr/>
              </p:nvSpPr>
              <p:spPr bwMode="auto">
                <a:xfrm>
                  <a:off x="1278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65" name="Line 1597"/>
                <p:cNvSpPr>
                  <a:spLocks noChangeShapeType="1"/>
                </p:cNvSpPr>
                <p:nvPr/>
              </p:nvSpPr>
              <p:spPr bwMode="auto">
                <a:xfrm>
                  <a:off x="1294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66" name="Line 1598"/>
                <p:cNvSpPr>
                  <a:spLocks noChangeShapeType="1"/>
                </p:cNvSpPr>
                <p:nvPr/>
              </p:nvSpPr>
              <p:spPr bwMode="auto">
                <a:xfrm>
                  <a:off x="1311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67" name="Line 1599"/>
                <p:cNvSpPr>
                  <a:spLocks noChangeShapeType="1"/>
                </p:cNvSpPr>
                <p:nvPr/>
              </p:nvSpPr>
              <p:spPr bwMode="auto">
                <a:xfrm>
                  <a:off x="1328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68" name="Line 1600"/>
                <p:cNvSpPr>
                  <a:spLocks noChangeShapeType="1"/>
                </p:cNvSpPr>
                <p:nvPr/>
              </p:nvSpPr>
              <p:spPr bwMode="auto">
                <a:xfrm>
                  <a:off x="1344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69" name="Line 1601"/>
                <p:cNvSpPr>
                  <a:spLocks noChangeShapeType="1"/>
                </p:cNvSpPr>
                <p:nvPr/>
              </p:nvSpPr>
              <p:spPr bwMode="auto">
                <a:xfrm>
                  <a:off x="1361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70" name="Line 1602"/>
                <p:cNvSpPr>
                  <a:spLocks noChangeShapeType="1"/>
                </p:cNvSpPr>
                <p:nvPr/>
              </p:nvSpPr>
              <p:spPr bwMode="auto">
                <a:xfrm>
                  <a:off x="1377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71" name="Line 1603"/>
                <p:cNvSpPr>
                  <a:spLocks noChangeShapeType="1"/>
                </p:cNvSpPr>
                <p:nvPr/>
              </p:nvSpPr>
              <p:spPr bwMode="auto">
                <a:xfrm>
                  <a:off x="1394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72" name="Line 1604"/>
                <p:cNvSpPr>
                  <a:spLocks noChangeShapeType="1"/>
                </p:cNvSpPr>
                <p:nvPr/>
              </p:nvSpPr>
              <p:spPr bwMode="auto">
                <a:xfrm>
                  <a:off x="1245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73" name="Line 1605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51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74" name="Line 1606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47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75" name="Line 1607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46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76" name="Line 1608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44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77" name="Line 1609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78" name="Line 1610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41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79" name="Line 1611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39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80" name="Line 1612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37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81" name="Line 1613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36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82" name="Line 1614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34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83" name="Line 1615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49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84" name="Line 1616"/>
                <p:cNvSpPr>
                  <a:spLocks noChangeShapeType="1"/>
                </p:cNvSpPr>
                <p:nvPr/>
              </p:nvSpPr>
              <p:spPr bwMode="auto">
                <a:xfrm>
                  <a:off x="1443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85" name="Line 1617"/>
                <p:cNvSpPr>
                  <a:spLocks noChangeShapeType="1"/>
                </p:cNvSpPr>
                <p:nvPr/>
              </p:nvSpPr>
              <p:spPr bwMode="auto">
                <a:xfrm>
                  <a:off x="1476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86" name="Line 1618"/>
                <p:cNvSpPr>
                  <a:spLocks noChangeShapeType="1"/>
                </p:cNvSpPr>
                <p:nvPr/>
              </p:nvSpPr>
              <p:spPr bwMode="auto">
                <a:xfrm>
                  <a:off x="1493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87" name="Line 1619"/>
                <p:cNvSpPr>
                  <a:spLocks noChangeShapeType="1"/>
                </p:cNvSpPr>
                <p:nvPr/>
              </p:nvSpPr>
              <p:spPr bwMode="auto">
                <a:xfrm>
                  <a:off x="1509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88" name="Line 1620"/>
                <p:cNvSpPr>
                  <a:spLocks noChangeShapeType="1"/>
                </p:cNvSpPr>
                <p:nvPr/>
              </p:nvSpPr>
              <p:spPr bwMode="auto">
                <a:xfrm>
                  <a:off x="1526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89" name="Line 1621"/>
                <p:cNvSpPr>
                  <a:spLocks noChangeShapeType="1"/>
                </p:cNvSpPr>
                <p:nvPr/>
              </p:nvSpPr>
              <p:spPr bwMode="auto">
                <a:xfrm>
                  <a:off x="1543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90" name="Line 1622"/>
                <p:cNvSpPr>
                  <a:spLocks noChangeShapeType="1"/>
                </p:cNvSpPr>
                <p:nvPr/>
              </p:nvSpPr>
              <p:spPr bwMode="auto">
                <a:xfrm>
                  <a:off x="1559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91" name="Line 1623"/>
                <p:cNvSpPr>
                  <a:spLocks noChangeShapeType="1"/>
                </p:cNvSpPr>
                <p:nvPr/>
              </p:nvSpPr>
              <p:spPr bwMode="auto">
                <a:xfrm>
                  <a:off x="1576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92" name="Line 1624"/>
                <p:cNvSpPr>
                  <a:spLocks noChangeShapeType="1"/>
                </p:cNvSpPr>
                <p:nvPr/>
              </p:nvSpPr>
              <p:spPr bwMode="auto">
                <a:xfrm>
                  <a:off x="1592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93" name="Line 1625"/>
                <p:cNvSpPr>
                  <a:spLocks noChangeShapeType="1"/>
                </p:cNvSpPr>
                <p:nvPr/>
              </p:nvSpPr>
              <p:spPr bwMode="auto">
                <a:xfrm>
                  <a:off x="1609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94" name="Line 1626"/>
                <p:cNvSpPr>
                  <a:spLocks noChangeShapeType="1"/>
                </p:cNvSpPr>
                <p:nvPr/>
              </p:nvSpPr>
              <p:spPr bwMode="auto">
                <a:xfrm>
                  <a:off x="1460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95" name="Line 1627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51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96" name="Line 1628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47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97" name="Line 1629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46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98" name="Line 1630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44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399" name="Line 1631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00" name="Line 1632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41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01" name="Line 1633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39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02" name="Line 1634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37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03" name="Line 1635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36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04" name="Line 1636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34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05" name="Line 1637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49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4406" name="Group 1638"/>
              <p:cNvGrpSpPr>
                <a:grpSpLocks/>
              </p:cNvGrpSpPr>
              <p:nvPr/>
            </p:nvGrpSpPr>
            <p:grpSpPr bwMode="auto">
              <a:xfrm>
                <a:off x="779" y="3211"/>
                <a:ext cx="428" cy="429"/>
                <a:chOff x="1205" y="3213"/>
                <a:chExt cx="428" cy="429"/>
              </a:xfrm>
            </p:grpSpPr>
            <p:sp>
              <p:nvSpPr>
                <p:cNvPr id="34407" name="Line 1639"/>
                <p:cNvSpPr>
                  <a:spLocks noChangeShapeType="1"/>
                </p:cNvSpPr>
                <p:nvPr/>
              </p:nvSpPr>
              <p:spPr bwMode="auto">
                <a:xfrm>
                  <a:off x="1228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08" name="Line 1640"/>
                <p:cNvSpPr>
                  <a:spLocks noChangeShapeType="1"/>
                </p:cNvSpPr>
                <p:nvPr/>
              </p:nvSpPr>
              <p:spPr bwMode="auto">
                <a:xfrm>
                  <a:off x="1261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09" name="Line 1641"/>
                <p:cNvSpPr>
                  <a:spLocks noChangeShapeType="1"/>
                </p:cNvSpPr>
                <p:nvPr/>
              </p:nvSpPr>
              <p:spPr bwMode="auto">
                <a:xfrm>
                  <a:off x="1278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10" name="Line 1642"/>
                <p:cNvSpPr>
                  <a:spLocks noChangeShapeType="1"/>
                </p:cNvSpPr>
                <p:nvPr/>
              </p:nvSpPr>
              <p:spPr bwMode="auto">
                <a:xfrm>
                  <a:off x="1294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11" name="Line 1643"/>
                <p:cNvSpPr>
                  <a:spLocks noChangeShapeType="1"/>
                </p:cNvSpPr>
                <p:nvPr/>
              </p:nvSpPr>
              <p:spPr bwMode="auto">
                <a:xfrm>
                  <a:off x="1311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12" name="Line 1644"/>
                <p:cNvSpPr>
                  <a:spLocks noChangeShapeType="1"/>
                </p:cNvSpPr>
                <p:nvPr/>
              </p:nvSpPr>
              <p:spPr bwMode="auto">
                <a:xfrm>
                  <a:off x="1328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13" name="Line 1645"/>
                <p:cNvSpPr>
                  <a:spLocks noChangeShapeType="1"/>
                </p:cNvSpPr>
                <p:nvPr/>
              </p:nvSpPr>
              <p:spPr bwMode="auto">
                <a:xfrm>
                  <a:off x="1344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14" name="Line 1646"/>
                <p:cNvSpPr>
                  <a:spLocks noChangeShapeType="1"/>
                </p:cNvSpPr>
                <p:nvPr/>
              </p:nvSpPr>
              <p:spPr bwMode="auto">
                <a:xfrm>
                  <a:off x="1361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15" name="Line 1647"/>
                <p:cNvSpPr>
                  <a:spLocks noChangeShapeType="1"/>
                </p:cNvSpPr>
                <p:nvPr/>
              </p:nvSpPr>
              <p:spPr bwMode="auto">
                <a:xfrm>
                  <a:off x="1377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16" name="Line 1648"/>
                <p:cNvSpPr>
                  <a:spLocks noChangeShapeType="1"/>
                </p:cNvSpPr>
                <p:nvPr/>
              </p:nvSpPr>
              <p:spPr bwMode="auto">
                <a:xfrm>
                  <a:off x="1394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17" name="Line 1649"/>
                <p:cNvSpPr>
                  <a:spLocks noChangeShapeType="1"/>
                </p:cNvSpPr>
                <p:nvPr/>
              </p:nvSpPr>
              <p:spPr bwMode="auto">
                <a:xfrm>
                  <a:off x="1245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18" name="Line 1650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29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19" name="Line 1651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26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20" name="Line 1652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24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21" name="Line 1653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2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22" name="Line 1654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21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23" name="Line 1655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19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24" name="Line 1656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17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25" name="Line 1657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16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26" name="Line 1658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14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27" name="Line 1659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1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28" name="Line 1660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27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29" name="Line 1661"/>
                <p:cNvSpPr>
                  <a:spLocks noChangeShapeType="1"/>
                </p:cNvSpPr>
                <p:nvPr/>
              </p:nvSpPr>
              <p:spPr bwMode="auto">
                <a:xfrm>
                  <a:off x="1443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30" name="Line 1662"/>
                <p:cNvSpPr>
                  <a:spLocks noChangeShapeType="1"/>
                </p:cNvSpPr>
                <p:nvPr/>
              </p:nvSpPr>
              <p:spPr bwMode="auto">
                <a:xfrm>
                  <a:off x="1476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31" name="Line 1663"/>
                <p:cNvSpPr>
                  <a:spLocks noChangeShapeType="1"/>
                </p:cNvSpPr>
                <p:nvPr/>
              </p:nvSpPr>
              <p:spPr bwMode="auto">
                <a:xfrm>
                  <a:off x="1493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32" name="Line 1664"/>
                <p:cNvSpPr>
                  <a:spLocks noChangeShapeType="1"/>
                </p:cNvSpPr>
                <p:nvPr/>
              </p:nvSpPr>
              <p:spPr bwMode="auto">
                <a:xfrm>
                  <a:off x="1509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33" name="Line 1665"/>
                <p:cNvSpPr>
                  <a:spLocks noChangeShapeType="1"/>
                </p:cNvSpPr>
                <p:nvPr/>
              </p:nvSpPr>
              <p:spPr bwMode="auto">
                <a:xfrm>
                  <a:off x="1526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34" name="Line 1666"/>
                <p:cNvSpPr>
                  <a:spLocks noChangeShapeType="1"/>
                </p:cNvSpPr>
                <p:nvPr/>
              </p:nvSpPr>
              <p:spPr bwMode="auto">
                <a:xfrm>
                  <a:off x="1543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35" name="Line 1667"/>
                <p:cNvSpPr>
                  <a:spLocks noChangeShapeType="1"/>
                </p:cNvSpPr>
                <p:nvPr/>
              </p:nvSpPr>
              <p:spPr bwMode="auto">
                <a:xfrm>
                  <a:off x="1559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36" name="Line 1668"/>
                <p:cNvSpPr>
                  <a:spLocks noChangeShapeType="1"/>
                </p:cNvSpPr>
                <p:nvPr/>
              </p:nvSpPr>
              <p:spPr bwMode="auto">
                <a:xfrm>
                  <a:off x="1576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37" name="Line 1669"/>
                <p:cNvSpPr>
                  <a:spLocks noChangeShapeType="1"/>
                </p:cNvSpPr>
                <p:nvPr/>
              </p:nvSpPr>
              <p:spPr bwMode="auto">
                <a:xfrm>
                  <a:off x="1592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38" name="Line 1670"/>
                <p:cNvSpPr>
                  <a:spLocks noChangeShapeType="1"/>
                </p:cNvSpPr>
                <p:nvPr/>
              </p:nvSpPr>
              <p:spPr bwMode="auto">
                <a:xfrm>
                  <a:off x="1609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39" name="Line 1671"/>
                <p:cNvSpPr>
                  <a:spLocks noChangeShapeType="1"/>
                </p:cNvSpPr>
                <p:nvPr/>
              </p:nvSpPr>
              <p:spPr bwMode="auto">
                <a:xfrm>
                  <a:off x="1460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40" name="Line 1672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29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41" name="Line 1673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26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42" name="Line 1674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24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43" name="Line 1675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2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44" name="Line 1676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21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45" name="Line 1677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19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46" name="Line 1678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17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47" name="Line 1679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16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48" name="Line 1680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14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49" name="Line 1681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1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50" name="Line 1682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27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51" name="Line 1683"/>
                <p:cNvSpPr>
                  <a:spLocks noChangeShapeType="1"/>
                </p:cNvSpPr>
                <p:nvPr/>
              </p:nvSpPr>
              <p:spPr bwMode="auto">
                <a:xfrm>
                  <a:off x="1228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52" name="Line 1684"/>
                <p:cNvSpPr>
                  <a:spLocks noChangeShapeType="1"/>
                </p:cNvSpPr>
                <p:nvPr/>
              </p:nvSpPr>
              <p:spPr bwMode="auto">
                <a:xfrm>
                  <a:off x="1261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53" name="Line 1685"/>
                <p:cNvSpPr>
                  <a:spLocks noChangeShapeType="1"/>
                </p:cNvSpPr>
                <p:nvPr/>
              </p:nvSpPr>
              <p:spPr bwMode="auto">
                <a:xfrm>
                  <a:off x="1278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54" name="Line 1686"/>
                <p:cNvSpPr>
                  <a:spLocks noChangeShapeType="1"/>
                </p:cNvSpPr>
                <p:nvPr/>
              </p:nvSpPr>
              <p:spPr bwMode="auto">
                <a:xfrm>
                  <a:off x="1294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55" name="Line 1687"/>
                <p:cNvSpPr>
                  <a:spLocks noChangeShapeType="1"/>
                </p:cNvSpPr>
                <p:nvPr/>
              </p:nvSpPr>
              <p:spPr bwMode="auto">
                <a:xfrm>
                  <a:off x="1311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56" name="Line 1688"/>
                <p:cNvSpPr>
                  <a:spLocks noChangeShapeType="1"/>
                </p:cNvSpPr>
                <p:nvPr/>
              </p:nvSpPr>
              <p:spPr bwMode="auto">
                <a:xfrm>
                  <a:off x="1328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57" name="Line 1689"/>
                <p:cNvSpPr>
                  <a:spLocks noChangeShapeType="1"/>
                </p:cNvSpPr>
                <p:nvPr/>
              </p:nvSpPr>
              <p:spPr bwMode="auto">
                <a:xfrm>
                  <a:off x="1344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58" name="Line 1690"/>
                <p:cNvSpPr>
                  <a:spLocks noChangeShapeType="1"/>
                </p:cNvSpPr>
                <p:nvPr/>
              </p:nvSpPr>
              <p:spPr bwMode="auto">
                <a:xfrm>
                  <a:off x="1361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59" name="Line 1691"/>
                <p:cNvSpPr>
                  <a:spLocks noChangeShapeType="1"/>
                </p:cNvSpPr>
                <p:nvPr/>
              </p:nvSpPr>
              <p:spPr bwMode="auto">
                <a:xfrm>
                  <a:off x="1377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60" name="Line 1692"/>
                <p:cNvSpPr>
                  <a:spLocks noChangeShapeType="1"/>
                </p:cNvSpPr>
                <p:nvPr/>
              </p:nvSpPr>
              <p:spPr bwMode="auto">
                <a:xfrm>
                  <a:off x="1394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61" name="Line 1693"/>
                <p:cNvSpPr>
                  <a:spLocks noChangeShapeType="1"/>
                </p:cNvSpPr>
                <p:nvPr/>
              </p:nvSpPr>
              <p:spPr bwMode="auto">
                <a:xfrm>
                  <a:off x="1245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62" name="Line 1694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51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63" name="Line 1695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47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64" name="Line 1696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46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65" name="Line 1697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44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66" name="Line 1698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67" name="Line 1699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41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68" name="Line 1700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39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69" name="Line 1701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37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70" name="Line 1702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36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71" name="Line 1703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34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72" name="Line 1704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49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73" name="Line 1705"/>
                <p:cNvSpPr>
                  <a:spLocks noChangeShapeType="1"/>
                </p:cNvSpPr>
                <p:nvPr/>
              </p:nvSpPr>
              <p:spPr bwMode="auto">
                <a:xfrm>
                  <a:off x="1443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74" name="Line 1706"/>
                <p:cNvSpPr>
                  <a:spLocks noChangeShapeType="1"/>
                </p:cNvSpPr>
                <p:nvPr/>
              </p:nvSpPr>
              <p:spPr bwMode="auto">
                <a:xfrm>
                  <a:off x="1476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75" name="Line 1707"/>
                <p:cNvSpPr>
                  <a:spLocks noChangeShapeType="1"/>
                </p:cNvSpPr>
                <p:nvPr/>
              </p:nvSpPr>
              <p:spPr bwMode="auto">
                <a:xfrm>
                  <a:off x="1493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76" name="Line 1708"/>
                <p:cNvSpPr>
                  <a:spLocks noChangeShapeType="1"/>
                </p:cNvSpPr>
                <p:nvPr/>
              </p:nvSpPr>
              <p:spPr bwMode="auto">
                <a:xfrm>
                  <a:off x="1509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77" name="Line 1709"/>
                <p:cNvSpPr>
                  <a:spLocks noChangeShapeType="1"/>
                </p:cNvSpPr>
                <p:nvPr/>
              </p:nvSpPr>
              <p:spPr bwMode="auto">
                <a:xfrm>
                  <a:off x="1526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78" name="Line 1710"/>
                <p:cNvSpPr>
                  <a:spLocks noChangeShapeType="1"/>
                </p:cNvSpPr>
                <p:nvPr/>
              </p:nvSpPr>
              <p:spPr bwMode="auto">
                <a:xfrm>
                  <a:off x="1543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79" name="Line 1711"/>
                <p:cNvSpPr>
                  <a:spLocks noChangeShapeType="1"/>
                </p:cNvSpPr>
                <p:nvPr/>
              </p:nvSpPr>
              <p:spPr bwMode="auto">
                <a:xfrm>
                  <a:off x="1559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80" name="Line 1712"/>
                <p:cNvSpPr>
                  <a:spLocks noChangeShapeType="1"/>
                </p:cNvSpPr>
                <p:nvPr/>
              </p:nvSpPr>
              <p:spPr bwMode="auto">
                <a:xfrm>
                  <a:off x="1576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81" name="Line 1713"/>
                <p:cNvSpPr>
                  <a:spLocks noChangeShapeType="1"/>
                </p:cNvSpPr>
                <p:nvPr/>
              </p:nvSpPr>
              <p:spPr bwMode="auto">
                <a:xfrm>
                  <a:off x="1592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82" name="Line 1714"/>
                <p:cNvSpPr>
                  <a:spLocks noChangeShapeType="1"/>
                </p:cNvSpPr>
                <p:nvPr/>
              </p:nvSpPr>
              <p:spPr bwMode="auto">
                <a:xfrm>
                  <a:off x="1609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83" name="Line 1715"/>
                <p:cNvSpPr>
                  <a:spLocks noChangeShapeType="1"/>
                </p:cNvSpPr>
                <p:nvPr/>
              </p:nvSpPr>
              <p:spPr bwMode="auto">
                <a:xfrm>
                  <a:off x="1460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84" name="Line 1716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51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85" name="Line 1717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47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86" name="Line 1718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46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87" name="Line 1719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44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88" name="Line 1720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89" name="Line 1721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41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90" name="Line 1722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39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91" name="Line 1723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37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92" name="Line 1724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36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93" name="Line 1725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34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94" name="Line 1726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49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4495" name="Group 1727"/>
            <p:cNvGrpSpPr>
              <a:grpSpLocks/>
            </p:cNvGrpSpPr>
            <p:nvPr/>
          </p:nvGrpSpPr>
          <p:grpSpPr bwMode="auto">
            <a:xfrm>
              <a:off x="2115" y="2824"/>
              <a:ext cx="832" cy="389"/>
              <a:chOff x="779" y="3211"/>
              <a:chExt cx="854" cy="429"/>
            </a:xfrm>
          </p:grpSpPr>
          <p:grpSp>
            <p:nvGrpSpPr>
              <p:cNvPr id="34496" name="Group 1728"/>
              <p:cNvGrpSpPr>
                <a:grpSpLocks/>
              </p:cNvGrpSpPr>
              <p:nvPr/>
            </p:nvGrpSpPr>
            <p:grpSpPr bwMode="auto">
              <a:xfrm>
                <a:off x="1205" y="3211"/>
                <a:ext cx="428" cy="429"/>
                <a:chOff x="1205" y="3213"/>
                <a:chExt cx="428" cy="429"/>
              </a:xfrm>
            </p:grpSpPr>
            <p:sp>
              <p:nvSpPr>
                <p:cNvPr id="34497" name="Line 1729"/>
                <p:cNvSpPr>
                  <a:spLocks noChangeShapeType="1"/>
                </p:cNvSpPr>
                <p:nvPr/>
              </p:nvSpPr>
              <p:spPr bwMode="auto">
                <a:xfrm>
                  <a:off x="1228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98" name="Line 1730"/>
                <p:cNvSpPr>
                  <a:spLocks noChangeShapeType="1"/>
                </p:cNvSpPr>
                <p:nvPr/>
              </p:nvSpPr>
              <p:spPr bwMode="auto">
                <a:xfrm>
                  <a:off x="1261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499" name="Line 1731"/>
                <p:cNvSpPr>
                  <a:spLocks noChangeShapeType="1"/>
                </p:cNvSpPr>
                <p:nvPr/>
              </p:nvSpPr>
              <p:spPr bwMode="auto">
                <a:xfrm>
                  <a:off x="1278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00" name="Line 1732"/>
                <p:cNvSpPr>
                  <a:spLocks noChangeShapeType="1"/>
                </p:cNvSpPr>
                <p:nvPr/>
              </p:nvSpPr>
              <p:spPr bwMode="auto">
                <a:xfrm>
                  <a:off x="1294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01" name="Line 1733"/>
                <p:cNvSpPr>
                  <a:spLocks noChangeShapeType="1"/>
                </p:cNvSpPr>
                <p:nvPr/>
              </p:nvSpPr>
              <p:spPr bwMode="auto">
                <a:xfrm>
                  <a:off x="1311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02" name="Line 1734"/>
                <p:cNvSpPr>
                  <a:spLocks noChangeShapeType="1"/>
                </p:cNvSpPr>
                <p:nvPr/>
              </p:nvSpPr>
              <p:spPr bwMode="auto">
                <a:xfrm>
                  <a:off x="1328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03" name="Line 1735"/>
                <p:cNvSpPr>
                  <a:spLocks noChangeShapeType="1"/>
                </p:cNvSpPr>
                <p:nvPr/>
              </p:nvSpPr>
              <p:spPr bwMode="auto">
                <a:xfrm>
                  <a:off x="1344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04" name="Line 1736"/>
                <p:cNvSpPr>
                  <a:spLocks noChangeShapeType="1"/>
                </p:cNvSpPr>
                <p:nvPr/>
              </p:nvSpPr>
              <p:spPr bwMode="auto">
                <a:xfrm>
                  <a:off x="1361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05" name="Line 1737"/>
                <p:cNvSpPr>
                  <a:spLocks noChangeShapeType="1"/>
                </p:cNvSpPr>
                <p:nvPr/>
              </p:nvSpPr>
              <p:spPr bwMode="auto">
                <a:xfrm>
                  <a:off x="1377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06" name="Line 1738"/>
                <p:cNvSpPr>
                  <a:spLocks noChangeShapeType="1"/>
                </p:cNvSpPr>
                <p:nvPr/>
              </p:nvSpPr>
              <p:spPr bwMode="auto">
                <a:xfrm>
                  <a:off x="1394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07" name="Line 1739"/>
                <p:cNvSpPr>
                  <a:spLocks noChangeShapeType="1"/>
                </p:cNvSpPr>
                <p:nvPr/>
              </p:nvSpPr>
              <p:spPr bwMode="auto">
                <a:xfrm>
                  <a:off x="1245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08" name="Line 1740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29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09" name="Line 1741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26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10" name="Line 1742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24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11" name="Line 1743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2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12" name="Line 1744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21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13" name="Line 1745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19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14" name="Line 1746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17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15" name="Line 1747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16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16" name="Line 1748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14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17" name="Line 1749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1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18" name="Line 1750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27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19" name="Line 1751"/>
                <p:cNvSpPr>
                  <a:spLocks noChangeShapeType="1"/>
                </p:cNvSpPr>
                <p:nvPr/>
              </p:nvSpPr>
              <p:spPr bwMode="auto">
                <a:xfrm>
                  <a:off x="1443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20" name="Line 1752"/>
                <p:cNvSpPr>
                  <a:spLocks noChangeShapeType="1"/>
                </p:cNvSpPr>
                <p:nvPr/>
              </p:nvSpPr>
              <p:spPr bwMode="auto">
                <a:xfrm>
                  <a:off x="1476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21" name="Line 1753"/>
                <p:cNvSpPr>
                  <a:spLocks noChangeShapeType="1"/>
                </p:cNvSpPr>
                <p:nvPr/>
              </p:nvSpPr>
              <p:spPr bwMode="auto">
                <a:xfrm>
                  <a:off x="1493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22" name="Line 1754"/>
                <p:cNvSpPr>
                  <a:spLocks noChangeShapeType="1"/>
                </p:cNvSpPr>
                <p:nvPr/>
              </p:nvSpPr>
              <p:spPr bwMode="auto">
                <a:xfrm>
                  <a:off x="1509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23" name="Line 1755"/>
                <p:cNvSpPr>
                  <a:spLocks noChangeShapeType="1"/>
                </p:cNvSpPr>
                <p:nvPr/>
              </p:nvSpPr>
              <p:spPr bwMode="auto">
                <a:xfrm>
                  <a:off x="1526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24" name="Line 1756"/>
                <p:cNvSpPr>
                  <a:spLocks noChangeShapeType="1"/>
                </p:cNvSpPr>
                <p:nvPr/>
              </p:nvSpPr>
              <p:spPr bwMode="auto">
                <a:xfrm>
                  <a:off x="1543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25" name="Line 1757"/>
                <p:cNvSpPr>
                  <a:spLocks noChangeShapeType="1"/>
                </p:cNvSpPr>
                <p:nvPr/>
              </p:nvSpPr>
              <p:spPr bwMode="auto">
                <a:xfrm>
                  <a:off x="1559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26" name="Line 1758"/>
                <p:cNvSpPr>
                  <a:spLocks noChangeShapeType="1"/>
                </p:cNvSpPr>
                <p:nvPr/>
              </p:nvSpPr>
              <p:spPr bwMode="auto">
                <a:xfrm>
                  <a:off x="1576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27" name="Line 1759"/>
                <p:cNvSpPr>
                  <a:spLocks noChangeShapeType="1"/>
                </p:cNvSpPr>
                <p:nvPr/>
              </p:nvSpPr>
              <p:spPr bwMode="auto">
                <a:xfrm>
                  <a:off x="1592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28" name="Line 1760"/>
                <p:cNvSpPr>
                  <a:spLocks noChangeShapeType="1"/>
                </p:cNvSpPr>
                <p:nvPr/>
              </p:nvSpPr>
              <p:spPr bwMode="auto">
                <a:xfrm>
                  <a:off x="1609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29" name="Line 1761"/>
                <p:cNvSpPr>
                  <a:spLocks noChangeShapeType="1"/>
                </p:cNvSpPr>
                <p:nvPr/>
              </p:nvSpPr>
              <p:spPr bwMode="auto">
                <a:xfrm>
                  <a:off x="1460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30" name="Line 1762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29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31" name="Line 1763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26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32" name="Line 1764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24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33" name="Line 1765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2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34" name="Line 1766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21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35" name="Line 1767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19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36" name="Line 1768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17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37" name="Line 1769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16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38" name="Line 1770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14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39" name="Line 1771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1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40" name="Line 1772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27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41" name="Line 1773"/>
                <p:cNvSpPr>
                  <a:spLocks noChangeShapeType="1"/>
                </p:cNvSpPr>
                <p:nvPr/>
              </p:nvSpPr>
              <p:spPr bwMode="auto">
                <a:xfrm>
                  <a:off x="1228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42" name="Line 1774"/>
                <p:cNvSpPr>
                  <a:spLocks noChangeShapeType="1"/>
                </p:cNvSpPr>
                <p:nvPr/>
              </p:nvSpPr>
              <p:spPr bwMode="auto">
                <a:xfrm>
                  <a:off x="1261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43" name="Line 1775"/>
                <p:cNvSpPr>
                  <a:spLocks noChangeShapeType="1"/>
                </p:cNvSpPr>
                <p:nvPr/>
              </p:nvSpPr>
              <p:spPr bwMode="auto">
                <a:xfrm>
                  <a:off x="1278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44" name="Line 1776"/>
                <p:cNvSpPr>
                  <a:spLocks noChangeShapeType="1"/>
                </p:cNvSpPr>
                <p:nvPr/>
              </p:nvSpPr>
              <p:spPr bwMode="auto">
                <a:xfrm>
                  <a:off x="1294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45" name="Line 1777"/>
                <p:cNvSpPr>
                  <a:spLocks noChangeShapeType="1"/>
                </p:cNvSpPr>
                <p:nvPr/>
              </p:nvSpPr>
              <p:spPr bwMode="auto">
                <a:xfrm>
                  <a:off x="1311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46" name="Line 1778"/>
                <p:cNvSpPr>
                  <a:spLocks noChangeShapeType="1"/>
                </p:cNvSpPr>
                <p:nvPr/>
              </p:nvSpPr>
              <p:spPr bwMode="auto">
                <a:xfrm>
                  <a:off x="1328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47" name="Line 1779"/>
                <p:cNvSpPr>
                  <a:spLocks noChangeShapeType="1"/>
                </p:cNvSpPr>
                <p:nvPr/>
              </p:nvSpPr>
              <p:spPr bwMode="auto">
                <a:xfrm>
                  <a:off x="1344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48" name="Line 1780"/>
                <p:cNvSpPr>
                  <a:spLocks noChangeShapeType="1"/>
                </p:cNvSpPr>
                <p:nvPr/>
              </p:nvSpPr>
              <p:spPr bwMode="auto">
                <a:xfrm>
                  <a:off x="1361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49" name="Line 1781"/>
                <p:cNvSpPr>
                  <a:spLocks noChangeShapeType="1"/>
                </p:cNvSpPr>
                <p:nvPr/>
              </p:nvSpPr>
              <p:spPr bwMode="auto">
                <a:xfrm>
                  <a:off x="1377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50" name="Line 1782"/>
                <p:cNvSpPr>
                  <a:spLocks noChangeShapeType="1"/>
                </p:cNvSpPr>
                <p:nvPr/>
              </p:nvSpPr>
              <p:spPr bwMode="auto">
                <a:xfrm>
                  <a:off x="1394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51" name="Line 1783"/>
                <p:cNvSpPr>
                  <a:spLocks noChangeShapeType="1"/>
                </p:cNvSpPr>
                <p:nvPr/>
              </p:nvSpPr>
              <p:spPr bwMode="auto">
                <a:xfrm>
                  <a:off x="1245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52" name="Line 1784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51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53" name="Line 1785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47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54" name="Line 1786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46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55" name="Line 1787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44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56" name="Line 1788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57" name="Line 1789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41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58" name="Line 1790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39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59" name="Line 1791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37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60" name="Line 1792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36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61" name="Line 1793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34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62" name="Line 1794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49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63" name="Line 1795"/>
                <p:cNvSpPr>
                  <a:spLocks noChangeShapeType="1"/>
                </p:cNvSpPr>
                <p:nvPr/>
              </p:nvSpPr>
              <p:spPr bwMode="auto">
                <a:xfrm>
                  <a:off x="1443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64" name="Line 1796"/>
                <p:cNvSpPr>
                  <a:spLocks noChangeShapeType="1"/>
                </p:cNvSpPr>
                <p:nvPr/>
              </p:nvSpPr>
              <p:spPr bwMode="auto">
                <a:xfrm>
                  <a:off x="1476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65" name="Line 1797"/>
                <p:cNvSpPr>
                  <a:spLocks noChangeShapeType="1"/>
                </p:cNvSpPr>
                <p:nvPr/>
              </p:nvSpPr>
              <p:spPr bwMode="auto">
                <a:xfrm>
                  <a:off x="1493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66" name="Line 1798"/>
                <p:cNvSpPr>
                  <a:spLocks noChangeShapeType="1"/>
                </p:cNvSpPr>
                <p:nvPr/>
              </p:nvSpPr>
              <p:spPr bwMode="auto">
                <a:xfrm>
                  <a:off x="1509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67" name="Line 1799"/>
                <p:cNvSpPr>
                  <a:spLocks noChangeShapeType="1"/>
                </p:cNvSpPr>
                <p:nvPr/>
              </p:nvSpPr>
              <p:spPr bwMode="auto">
                <a:xfrm>
                  <a:off x="1526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68" name="Line 1800"/>
                <p:cNvSpPr>
                  <a:spLocks noChangeShapeType="1"/>
                </p:cNvSpPr>
                <p:nvPr/>
              </p:nvSpPr>
              <p:spPr bwMode="auto">
                <a:xfrm>
                  <a:off x="1543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69" name="Line 1801"/>
                <p:cNvSpPr>
                  <a:spLocks noChangeShapeType="1"/>
                </p:cNvSpPr>
                <p:nvPr/>
              </p:nvSpPr>
              <p:spPr bwMode="auto">
                <a:xfrm>
                  <a:off x="1559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70" name="Line 1802"/>
                <p:cNvSpPr>
                  <a:spLocks noChangeShapeType="1"/>
                </p:cNvSpPr>
                <p:nvPr/>
              </p:nvSpPr>
              <p:spPr bwMode="auto">
                <a:xfrm>
                  <a:off x="1576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71" name="Line 1803"/>
                <p:cNvSpPr>
                  <a:spLocks noChangeShapeType="1"/>
                </p:cNvSpPr>
                <p:nvPr/>
              </p:nvSpPr>
              <p:spPr bwMode="auto">
                <a:xfrm>
                  <a:off x="1592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72" name="Line 1804"/>
                <p:cNvSpPr>
                  <a:spLocks noChangeShapeType="1"/>
                </p:cNvSpPr>
                <p:nvPr/>
              </p:nvSpPr>
              <p:spPr bwMode="auto">
                <a:xfrm>
                  <a:off x="1609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73" name="Line 1805"/>
                <p:cNvSpPr>
                  <a:spLocks noChangeShapeType="1"/>
                </p:cNvSpPr>
                <p:nvPr/>
              </p:nvSpPr>
              <p:spPr bwMode="auto">
                <a:xfrm>
                  <a:off x="1460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74" name="Line 1806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51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75" name="Line 1807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47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76" name="Line 1808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46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77" name="Line 1809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44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78" name="Line 1810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79" name="Line 1811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41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80" name="Line 1812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39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81" name="Line 1813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37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82" name="Line 1814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36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83" name="Line 1815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34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84" name="Line 1816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49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4585" name="Group 1817"/>
              <p:cNvGrpSpPr>
                <a:grpSpLocks/>
              </p:cNvGrpSpPr>
              <p:nvPr/>
            </p:nvGrpSpPr>
            <p:grpSpPr bwMode="auto">
              <a:xfrm>
                <a:off x="779" y="3211"/>
                <a:ext cx="428" cy="429"/>
                <a:chOff x="1205" y="3213"/>
                <a:chExt cx="428" cy="429"/>
              </a:xfrm>
            </p:grpSpPr>
            <p:sp>
              <p:nvSpPr>
                <p:cNvPr id="34586" name="Line 1818"/>
                <p:cNvSpPr>
                  <a:spLocks noChangeShapeType="1"/>
                </p:cNvSpPr>
                <p:nvPr/>
              </p:nvSpPr>
              <p:spPr bwMode="auto">
                <a:xfrm>
                  <a:off x="1228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87" name="Line 1819"/>
                <p:cNvSpPr>
                  <a:spLocks noChangeShapeType="1"/>
                </p:cNvSpPr>
                <p:nvPr/>
              </p:nvSpPr>
              <p:spPr bwMode="auto">
                <a:xfrm>
                  <a:off x="1261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88" name="Line 1820"/>
                <p:cNvSpPr>
                  <a:spLocks noChangeShapeType="1"/>
                </p:cNvSpPr>
                <p:nvPr/>
              </p:nvSpPr>
              <p:spPr bwMode="auto">
                <a:xfrm>
                  <a:off x="1278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89" name="Line 1821"/>
                <p:cNvSpPr>
                  <a:spLocks noChangeShapeType="1"/>
                </p:cNvSpPr>
                <p:nvPr/>
              </p:nvSpPr>
              <p:spPr bwMode="auto">
                <a:xfrm>
                  <a:off x="1294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90" name="Line 1822"/>
                <p:cNvSpPr>
                  <a:spLocks noChangeShapeType="1"/>
                </p:cNvSpPr>
                <p:nvPr/>
              </p:nvSpPr>
              <p:spPr bwMode="auto">
                <a:xfrm>
                  <a:off x="1311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91" name="Line 1823"/>
                <p:cNvSpPr>
                  <a:spLocks noChangeShapeType="1"/>
                </p:cNvSpPr>
                <p:nvPr/>
              </p:nvSpPr>
              <p:spPr bwMode="auto">
                <a:xfrm>
                  <a:off x="1328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92" name="Line 1824"/>
                <p:cNvSpPr>
                  <a:spLocks noChangeShapeType="1"/>
                </p:cNvSpPr>
                <p:nvPr/>
              </p:nvSpPr>
              <p:spPr bwMode="auto">
                <a:xfrm>
                  <a:off x="1344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93" name="Line 1825"/>
                <p:cNvSpPr>
                  <a:spLocks noChangeShapeType="1"/>
                </p:cNvSpPr>
                <p:nvPr/>
              </p:nvSpPr>
              <p:spPr bwMode="auto">
                <a:xfrm>
                  <a:off x="1361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94" name="Line 1826"/>
                <p:cNvSpPr>
                  <a:spLocks noChangeShapeType="1"/>
                </p:cNvSpPr>
                <p:nvPr/>
              </p:nvSpPr>
              <p:spPr bwMode="auto">
                <a:xfrm>
                  <a:off x="1377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95" name="Line 1827"/>
                <p:cNvSpPr>
                  <a:spLocks noChangeShapeType="1"/>
                </p:cNvSpPr>
                <p:nvPr/>
              </p:nvSpPr>
              <p:spPr bwMode="auto">
                <a:xfrm>
                  <a:off x="1394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96" name="Line 1828"/>
                <p:cNvSpPr>
                  <a:spLocks noChangeShapeType="1"/>
                </p:cNvSpPr>
                <p:nvPr/>
              </p:nvSpPr>
              <p:spPr bwMode="auto">
                <a:xfrm>
                  <a:off x="1245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97" name="Line 1829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29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98" name="Line 1830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26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99" name="Line 1831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24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00" name="Line 1832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2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01" name="Line 1833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21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02" name="Line 1834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19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03" name="Line 1835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17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04" name="Line 1836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16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05" name="Line 1837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14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06" name="Line 1838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1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07" name="Line 1839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27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08" name="Line 1840"/>
                <p:cNvSpPr>
                  <a:spLocks noChangeShapeType="1"/>
                </p:cNvSpPr>
                <p:nvPr/>
              </p:nvSpPr>
              <p:spPr bwMode="auto">
                <a:xfrm>
                  <a:off x="1443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09" name="Line 1841"/>
                <p:cNvSpPr>
                  <a:spLocks noChangeShapeType="1"/>
                </p:cNvSpPr>
                <p:nvPr/>
              </p:nvSpPr>
              <p:spPr bwMode="auto">
                <a:xfrm>
                  <a:off x="1476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10" name="Line 1842"/>
                <p:cNvSpPr>
                  <a:spLocks noChangeShapeType="1"/>
                </p:cNvSpPr>
                <p:nvPr/>
              </p:nvSpPr>
              <p:spPr bwMode="auto">
                <a:xfrm>
                  <a:off x="1493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11" name="Line 1843"/>
                <p:cNvSpPr>
                  <a:spLocks noChangeShapeType="1"/>
                </p:cNvSpPr>
                <p:nvPr/>
              </p:nvSpPr>
              <p:spPr bwMode="auto">
                <a:xfrm>
                  <a:off x="1509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12" name="Line 1844"/>
                <p:cNvSpPr>
                  <a:spLocks noChangeShapeType="1"/>
                </p:cNvSpPr>
                <p:nvPr/>
              </p:nvSpPr>
              <p:spPr bwMode="auto">
                <a:xfrm>
                  <a:off x="1526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13" name="Line 1845"/>
                <p:cNvSpPr>
                  <a:spLocks noChangeShapeType="1"/>
                </p:cNvSpPr>
                <p:nvPr/>
              </p:nvSpPr>
              <p:spPr bwMode="auto">
                <a:xfrm>
                  <a:off x="1543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14" name="Line 1846"/>
                <p:cNvSpPr>
                  <a:spLocks noChangeShapeType="1"/>
                </p:cNvSpPr>
                <p:nvPr/>
              </p:nvSpPr>
              <p:spPr bwMode="auto">
                <a:xfrm>
                  <a:off x="1559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15" name="Line 1847"/>
                <p:cNvSpPr>
                  <a:spLocks noChangeShapeType="1"/>
                </p:cNvSpPr>
                <p:nvPr/>
              </p:nvSpPr>
              <p:spPr bwMode="auto">
                <a:xfrm>
                  <a:off x="1576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16" name="Line 1848"/>
                <p:cNvSpPr>
                  <a:spLocks noChangeShapeType="1"/>
                </p:cNvSpPr>
                <p:nvPr/>
              </p:nvSpPr>
              <p:spPr bwMode="auto">
                <a:xfrm>
                  <a:off x="1592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17" name="Line 1849"/>
                <p:cNvSpPr>
                  <a:spLocks noChangeShapeType="1"/>
                </p:cNvSpPr>
                <p:nvPr/>
              </p:nvSpPr>
              <p:spPr bwMode="auto">
                <a:xfrm>
                  <a:off x="1609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18" name="Line 1850"/>
                <p:cNvSpPr>
                  <a:spLocks noChangeShapeType="1"/>
                </p:cNvSpPr>
                <p:nvPr/>
              </p:nvSpPr>
              <p:spPr bwMode="auto">
                <a:xfrm>
                  <a:off x="1460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19" name="Line 1851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29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20" name="Line 1852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26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21" name="Line 1853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24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22" name="Line 1854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2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23" name="Line 1855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21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24" name="Line 1856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19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25" name="Line 1857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17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26" name="Line 1858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16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27" name="Line 1859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14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28" name="Line 1860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1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29" name="Line 1861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27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30" name="Line 1862"/>
                <p:cNvSpPr>
                  <a:spLocks noChangeShapeType="1"/>
                </p:cNvSpPr>
                <p:nvPr/>
              </p:nvSpPr>
              <p:spPr bwMode="auto">
                <a:xfrm>
                  <a:off x="1228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31" name="Line 1863"/>
                <p:cNvSpPr>
                  <a:spLocks noChangeShapeType="1"/>
                </p:cNvSpPr>
                <p:nvPr/>
              </p:nvSpPr>
              <p:spPr bwMode="auto">
                <a:xfrm>
                  <a:off x="1261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32" name="Line 1864"/>
                <p:cNvSpPr>
                  <a:spLocks noChangeShapeType="1"/>
                </p:cNvSpPr>
                <p:nvPr/>
              </p:nvSpPr>
              <p:spPr bwMode="auto">
                <a:xfrm>
                  <a:off x="1278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33" name="Line 1865"/>
                <p:cNvSpPr>
                  <a:spLocks noChangeShapeType="1"/>
                </p:cNvSpPr>
                <p:nvPr/>
              </p:nvSpPr>
              <p:spPr bwMode="auto">
                <a:xfrm>
                  <a:off x="1294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34" name="Line 1866"/>
                <p:cNvSpPr>
                  <a:spLocks noChangeShapeType="1"/>
                </p:cNvSpPr>
                <p:nvPr/>
              </p:nvSpPr>
              <p:spPr bwMode="auto">
                <a:xfrm>
                  <a:off x="1311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35" name="Line 1867"/>
                <p:cNvSpPr>
                  <a:spLocks noChangeShapeType="1"/>
                </p:cNvSpPr>
                <p:nvPr/>
              </p:nvSpPr>
              <p:spPr bwMode="auto">
                <a:xfrm>
                  <a:off x="1328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36" name="Line 1868"/>
                <p:cNvSpPr>
                  <a:spLocks noChangeShapeType="1"/>
                </p:cNvSpPr>
                <p:nvPr/>
              </p:nvSpPr>
              <p:spPr bwMode="auto">
                <a:xfrm>
                  <a:off x="1344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37" name="Line 1869"/>
                <p:cNvSpPr>
                  <a:spLocks noChangeShapeType="1"/>
                </p:cNvSpPr>
                <p:nvPr/>
              </p:nvSpPr>
              <p:spPr bwMode="auto">
                <a:xfrm>
                  <a:off x="1361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38" name="Line 1870"/>
                <p:cNvSpPr>
                  <a:spLocks noChangeShapeType="1"/>
                </p:cNvSpPr>
                <p:nvPr/>
              </p:nvSpPr>
              <p:spPr bwMode="auto">
                <a:xfrm>
                  <a:off x="1377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39" name="Line 1871"/>
                <p:cNvSpPr>
                  <a:spLocks noChangeShapeType="1"/>
                </p:cNvSpPr>
                <p:nvPr/>
              </p:nvSpPr>
              <p:spPr bwMode="auto">
                <a:xfrm>
                  <a:off x="1394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40" name="Line 1872"/>
                <p:cNvSpPr>
                  <a:spLocks noChangeShapeType="1"/>
                </p:cNvSpPr>
                <p:nvPr/>
              </p:nvSpPr>
              <p:spPr bwMode="auto">
                <a:xfrm>
                  <a:off x="1245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41" name="Line 1873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51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42" name="Line 1874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47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43" name="Line 1875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46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44" name="Line 1876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44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45" name="Line 1877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46" name="Line 1878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41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47" name="Line 1879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39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48" name="Line 1880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37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49" name="Line 1881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36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50" name="Line 1882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34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51" name="Line 1883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49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52" name="Line 1884"/>
                <p:cNvSpPr>
                  <a:spLocks noChangeShapeType="1"/>
                </p:cNvSpPr>
                <p:nvPr/>
              </p:nvSpPr>
              <p:spPr bwMode="auto">
                <a:xfrm>
                  <a:off x="1443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53" name="Line 1885"/>
                <p:cNvSpPr>
                  <a:spLocks noChangeShapeType="1"/>
                </p:cNvSpPr>
                <p:nvPr/>
              </p:nvSpPr>
              <p:spPr bwMode="auto">
                <a:xfrm>
                  <a:off x="1476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54" name="Line 1886"/>
                <p:cNvSpPr>
                  <a:spLocks noChangeShapeType="1"/>
                </p:cNvSpPr>
                <p:nvPr/>
              </p:nvSpPr>
              <p:spPr bwMode="auto">
                <a:xfrm>
                  <a:off x="1493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55" name="Line 1887"/>
                <p:cNvSpPr>
                  <a:spLocks noChangeShapeType="1"/>
                </p:cNvSpPr>
                <p:nvPr/>
              </p:nvSpPr>
              <p:spPr bwMode="auto">
                <a:xfrm>
                  <a:off x="1509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56" name="Line 1888"/>
                <p:cNvSpPr>
                  <a:spLocks noChangeShapeType="1"/>
                </p:cNvSpPr>
                <p:nvPr/>
              </p:nvSpPr>
              <p:spPr bwMode="auto">
                <a:xfrm>
                  <a:off x="1526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57" name="Line 1889"/>
                <p:cNvSpPr>
                  <a:spLocks noChangeShapeType="1"/>
                </p:cNvSpPr>
                <p:nvPr/>
              </p:nvSpPr>
              <p:spPr bwMode="auto">
                <a:xfrm>
                  <a:off x="1543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58" name="Line 1890"/>
                <p:cNvSpPr>
                  <a:spLocks noChangeShapeType="1"/>
                </p:cNvSpPr>
                <p:nvPr/>
              </p:nvSpPr>
              <p:spPr bwMode="auto">
                <a:xfrm>
                  <a:off x="1559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59" name="Line 1891"/>
                <p:cNvSpPr>
                  <a:spLocks noChangeShapeType="1"/>
                </p:cNvSpPr>
                <p:nvPr/>
              </p:nvSpPr>
              <p:spPr bwMode="auto">
                <a:xfrm>
                  <a:off x="1576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60" name="Line 1892"/>
                <p:cNvSpPr>
                  <a:spLocks noChangeShapeType="1"/>
                </p:cNvSpPr>
                <p:nvPr/>
              </p:nvSpPr>
              <p:spPr bwMode="auto">
                <a:xfrm>
                  <a:off x="1592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61" name="Line 1893"/>
                <p:cNvSpPr>
                  <a:spLocks noChangeShapeType="1"/>
                </p:cNvSpPr>
                <p:nvPr/>
              </p:nvSpPr>
              <p:spPr bwMode="auto">
                <a:xfrm>
                  <a:off x="1609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62" name="Line 1894"/>
                <p:cNvSpPr>
                  <a:spLocks noChangeShapeType="1"/>
                </p:cNvSpPr>
                <p:nvPr/>
              </p:nvSpPr>
              <p:spPr bwMode="auto">
                <a:xfrm>
                  <a:off x="1460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63" name="Line 1895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51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64" name="Line 1896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47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65" name="Line 1897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46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66" name="Line 1898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44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67" name="Line 1899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68" name="Line 1900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41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69" name="Line 1901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39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70" name="Line 1902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37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71" name="Line 1903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36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72" name="Line 1904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34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73" name="Line 1905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49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4674" name="Group 1906"/>
            <p:cNvGrpSpPr>
              <a:grpSpLocks/>
            </p:cNvGrpSpPr>
            <p:nvPr/>
          </p:nvGrpSpPr>
          <p:grpSpPr bwMode="auto">
            <a:xfrm>
              <a:off x="2947" y="2824"/>
              <a:ext cx="832" cy="389"/>
              <a:chOff x="779" y="3211"/>
              <a:chExt cx="854" cy="429"/>
            </a:xfrm>
          </p:grpSpPr>
          <p:grpSp>
            <p:nvGrpSpPr>
              <p:cNvPr id="34675" name="Group 1907"/>
              <p:cNvGrpSpPr>
                <a:grpSpLocks/>
              </p:cNvGrpSpPr>
              <p:nvPr/>
            </p:nvGrpSpPr>
            <p:grpSpPr bwMode="auto">
              <a:xfrm>
                <a:off x="1205" y="3211"/>
                <a:ext cx="428" cy="429"/>
                <a:chOff x="1205" y="3213"/>
                <a:chExt cx="428" cy="429"/>
              </a:xfrm>
            </p:grpSpPr>
            <p:sp>
              <p:nvSpPr>
                <p:cNvPr id="34676" name="Line 1908"/>
                <p:cNvSpPr>
                  <a:spLocks noChangeShapeType="1"/>
                </p:cNvSpPr>
                <p:nvPr/>
              </p:nvSpPr>
              <p:spPr bwMode="auto">
                <a:xfrm>
                  <a:off x="1228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77" name="Line 1909"/>
                <p:cNvSpPr>
                  <a:spLocks noChangeShapeType="1"/>
                </p:cNvSpPr>
                <p:nvPr/>
              </p:nvSpPr>
              <p:spPr bwMode="auto">
                <a:xfrm>
                  <a:off x="1261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78" name="Line 1910"/>
                <p:cNvSpPr>
                  <a:spLocks noChangeShapeType="1"/>
                </p:cNvSpPr>
                <p:nvPr/>
              </p:nvSpPr>
              <p:spPr bwMode="auto">
                <a:xfrm>
                  <a:off x="1278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79" name="Line 1911"/>
                <p:cNvSpPr>
                  <a:spLocks noChangeShapeType="1"/>
                </p:cNvSpPr>
                <p:nvPr/>
              </p:nvSpPr>
              <p:spPr bwMode="auto">
                <a:xfrm>
                  <a:off x="1294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80" name="Line 1912"/>
                <p:cNvSpPr>
                  <a:spLocks noChangeShapeType="1"/>
                </p:cNvSpPr>
                <p:nvPr/>
              </p:nvSpPr>
              <p:spPr bwMode="auto">
                <a:xfrm>
                  <a:off x="1311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81" name="Line 1913"/>
                <p:cNvSpPr>
                  <a:spLocks noChangeShapeType="1"/>
                </p:cNvSpPr>
                <p:nvPr/>
              </p:nvSpPr>
              <p:spPr bwMode="auto">
                <a:xfrm>
                  <a:off x="1328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82" name="Line 1914"/>
                <p:cNvSpPr>
                  <a:spLocks noChangeShapeType="1"/>
                </p:cNvSpPr>
                <p:nvPr/>
              </p:nvSpPr>
              <p:spPr bwMode="auto">
                <a:xfrm>
                  <a:off x="1344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83" name="Line 1915"/>
                <p:cNvSpPr>
                  <a:spLocks noChangeShapeType="1"/>
                </p:cNvSpPr>
                <p:nvPr/>
              </p:nvSpPr>
              <p:spPr bwMode="auto">
                <a:xfrm>
                  <a:off x="1361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84" name="Line 1916"/>
                <p:cNvSpPr>
                  <a:spLocks noChangeShapeType="1"/>
                </p:cNvSpPr>
                <p:nvPr/>
              </p:nvSpPr>
              <p:spPr bwMode="auto">
                <a:xfrm>
                  <a:off x="1377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85" name="Line 1917"/>
                <p:cNvSpPr>
                  <a:spLocks noChangeShapeType="1"/>
                </p:cNvSpPr>
                <p:nvPr/>
              </p:nvSpPr>
              <p:spPr bwMode="auto">
                <a:xfrm>
                  <a:off x="1394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86" name="Line 1918"/>
                <p:cNvSpPr>
                  <a:spLocks noChangeShapeType="1"/>
                </p:cNvSpPr>
                <p:nvPr/>
              </p:nvSpPr>
              <p:spPr bwMode="auto">
                <a:xfrm>
                  <a:off x="1245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87" name="Line 1919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29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88" name="Line 1920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26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89" name="Line 1921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24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90" name="Line 1922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2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91" name="Line 1923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21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92" name="Line 1924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19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93" name="Line 1925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17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94" name="Line 1926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16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95" name="Line 1927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14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96" name="Line 1928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1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97" name="Line 1929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27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98" name="Line 1930"/>
                <p:cNvSpPr>
                  <a:spLocks noChangeShapeType="1"/>
                </p:cNvSpPr>
                <p:nvPr/>
              </p:nvSpPr>
              <p:spPr bwMode="auto">
                <a:xfrm>
                  <a:off x="1443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99" name="Line 1931"/>
                <p:cNvSpPr>
                  <a:spLocks noChangeShapeType="1"/>
                </p:cNvSpPr>
                <p:nvPr/>
              </p:nvSpPr>
              <p:spPr bwMode="auto">
                <a:xfrm>
                  <a:off x="1476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00" name="Line 1932"/>
                <p:cNvSpPr>
                  <a:spLocks noChangeShapeType="1"/>
                </p:cNvSpPr>
                <p:nvPr/>
              </p:nvSpPr>
              <p:spPr bwMode="auto">
                <a:xfrm>
                  <a:off x="1493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01" name="Line 1933"/>
                <p:cNvSpPr>
                  <a:spLocks noChangeShapeType="1"/>
                </p:cNvSpPr>
                <p:nvPr/>
              </p:nvSpPr>
              <p:spPr bwMode="auto">
                <a:xfrm>
                  <a:off x="1509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02" name="Line 1934"/>
                <p:cNvSpPr>
                  <a:spLocks noChangeShapeType="1"/>
                </p:cNvSpPr>
                <p:nvPr/>
              </p:nvSpPr>
              <p:spPr bwMode="auto">
                <a:xfrm>
                  <a:off x="1526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03" name="Line 1935"/>
                <p:cNvSpPr>
                  <a:spLocks noChangeShapeType="1"/>
                </p:cNvSpPr>
                <p:nvPr/>
              </p:nvSpPr>
              <p:spPr bwMode="auto">
                <a:xfrm>
                  <a:off x="1543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04" name="Line 1936"/>
                <p:cNvSpPr>
                  <a:spLocks noChangeShapeType="1"/>
                </p:cNvSpPr>
                <p:nvPr/>
              </p:nvSpPr>
              <p:spPr bwMode="auto">
                <a:xfrm>
                  <a:off x="1559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05" name="Line 1937"/>
                <p:cNvSpPr>
                  <a:spLocks noChangeShapeType="1"/>
                </p:cNvSpPr>
                <p:nvPr/>
              </p:nvSpPr>
              <p:spPr bwMode="auto">
                <a:xfrm>
                  <a:off x="1576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06" name="Line 1938"/>
                <p:cNvSpPr>
                  <a:spLocks noChangeShapeType="1"/>
                </p:cNvSpPr>
                <p:nvPr/>
              </p:nvSpPr>
              <p:spPr bwMode="auto">
                <a:xfrm>
                  <a:off x="1592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07" name="Line 1939"/>
                <p:cNvSpPr>
                  <a:spLocks noChangeShapeType="1"/>
                </p:cNvSpPr>
                <p:nvPr/>
              </p:nvSpPr>
              <p:spPr bwMode="auto">
                <a:xfrm>
                  <a:off x="1609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08" name="Line 1940"/>
                <p:cNvSpPr>
                  <a:spLocks noChangeShapeType="1"/>
                </p:cNvSpPr>
                <p:nvPr/>
              </p:nvSpPr>
              <p:spPr bwMode="auto">
                <a:xfrm>
                  <a:off x="1460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09" name="Line 1941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29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10" name="Line 1942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26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11" name="Line 1943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24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12" name="Line 1944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2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13" name="Line 1945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21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14" name="Line 1946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19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15" name="Line 1947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17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16" name="Line 1948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16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17" name="Line 1949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14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18" name="Line 1950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1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19" name="Line 1951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27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20" name="Line 1952"/>
                <p:cNvSpPr>
                  <a:spLocks noChangeShapeType="1"/>
                </p:cNvSpPr>
                <p:nvPr/>
              </p:nvSpPr>
              <p:spPr bwMode="auto">
                <a:xfrm>
                  <a:off x="1228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21" name="Line 1953"/>
                <p:cNvSpPr>
                  <a:spLocks noChangeShapeType="1"/>
                </p:cNvSpPr>
                <p:nvPr/>
              </p:nvSpPr>
              <p:spPr bwMode="auto">
                <a:xfrm>
                  <a:off x="1261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22" name="Line 1954"/>
                <p:cNvSpPr>
                  <a:spLocks noChangeShapeType="1"/>
                </p:cNvSpPr>
                <p:nvPr/>
              </p:nvSpPr>
              <p:spPr bwMode="auto">
                <a:xfrm>
                  <a:off x="1278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23" name="Line 1955"/>
                <p:cNvSpPr>
                  <a:spLocks noChangeShapeType="1"/>
                </p:cNvSpPr>
                <p:nvPr/>
              </p:nvSpPr>
              <p:spPr bwMode="auto">
                <a:xfrm>
                  <a:off x="1294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24" name="Line 1956"/>
                <p:cNvSpPr>
                  <a:spLocks noChangeShapeType="1"/>
                </p:cNvSpPr>
                <p:nvPr/>
              </p:nvSpPr>
              <p:spPr bwMode="auto">
                <a:xfrm>
                  <a:off x="1311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25" name="Line 1957"/>
                <p:cNvSpPr>
                  <a:spLocks noChangeShapeType="1"/>
                </p:cNvSpPr>
                <p:nvPr/>
              </p:nvSpPr>
              <p:spPr bwMode="auto">
                <a:xfrm>
                  <a:off x="1328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26" name="Line 1958"/>
                <p:cNvSpPr>
                  <a:spLocks noChangeShapeType="1"/>
                </p:cNvSpPr>
                <p:nvPr/>
              </p:nvSpPr>
              <p:spPr bwMode="auto">
                <a:xfrm>
                  <a:off x="1344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27" name="Line 1959"/>
                <p:cNvSpPr>
                  <a:spLocks noChangeShapeType="1"/>
                </p:cNvSpPr>
                <p:nvPr/>
              </p:nvSpPr>
              <p:spPr bwMode="auto">
                <a:xfrm>
                  <a:off x="1361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28" name="Line 1960"/>
                <p:cNvSpPr>
                  <a:spLocks noChangeShapeType="1"/>
                </p:cNvSpPr>
                <p:nvPr/>
              </p:nvSpPr>
              <p:spPr bwMode="auto">
                <a:xfrm>
                  <a:off x="1377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29" name="Line 1961"/>
                <p:cNvSpPr>
                  <a:spLocks noChangeShapeType="1"/>
                </p:cNvSpPr>
                <p:nvPr/>
              </p:nvSpPr>
              <p:spPr bwMode="auto">
                <a:xfrm>
                  <a:off x="1394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30" name="Line 1962"/>
                <p:cNvSpPr>
                  <a:spLocks noChangeShapeType="1"/>
                </p:cNvSpPr>
                <p:nvPr/>
              </p:nvSpPr>
              <p:spPr bwMode="auto">
                <a:xfrm>
                  <a:off x="1245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31" name="Line 1963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51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32" name="Line 1964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47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33" name="Line 1965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46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34" name="Line 1966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44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35" name="Line 1967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36" name="Line 1968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41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37" name="Line 1969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39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38" name="Line 1970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37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39" name="Line 1971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36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40" name="Line 1972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34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41" name="Line 1973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49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42" name="Line 1974"/>
                <p:cNvSpPr>
                  <a:spLocks noChangeShapeType="1"/>
                </p:cNvSpPr>
                <p:nvPr/>
              </p:nvSpPr>
              <p:spPr bwMode="auto">
                <a:xfrm>
                  <a:off x="1443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43" name="Line 1975"/>
                <p:cNvSpPr>
                  <a:spLocks noChangeShapeType="1"/>
                </p:cNvSpPr>
                <p:nvPr/>
              </p:nvSpPr>
              <p:spPr bwMode="auto">
                <a:xfrm>
                  <a:off x="1476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44" name="Line 1976"/>
                <p:cNvSpPr>
                  <a:spLocks noChangeShapeType="1"/>
                </p:cNvSpPr>
                <p:nvPr/>
              </p:nvSpPr>
              <p:spPr bwMode="auto">
                <a:xfrm>
                  <a:off x="1493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45" name="Line 1977"/>
                <p:cNvSpPr>
                  <a:spLocks noChangeShapeType="1"/>
                </p:cNvSpPr>
                <p:nvPr/>
              </p:nvSpPr>
              <p:spPr bwMode="auto">
                <a:xfrm>
                  <a:off x="1509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46" name="Line 1978"/>
                <p:cNvSpPr>
                  <a:spLocks noChangeShapeType="1"/>
                </p:cNvSpPr>
                <p:nvPr/>
              </p:nvSpPr>
              <p:spPr bwMode="auto">
                <a:xfrm>
                  <a:off x="1526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47" name="Line 1979"/>
                <p:cNvSpPr>
                  <a:spLocks noChangeShapeType="1"/>
                </p:cNvSpPr>
                <p:nvPr/>
              </p:nvSpPr>
              <p:spPr bwMode="auto">
                <a:xfrm>
                  <a:off x="1543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48" name="Line 1980"/>
                <p:cNvSpPr>
                  <a:spLocks noChangeShapeType="1"/>
                </p:cNvSpPr>
                <p:nvPr/>
              </p:nvSpPr>
              <p:spPr bwMode="auto">
                <a:xfrm>
                  <a:off x="1559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49" name="Line 1981"/>
                <p:cNvSpPr>
                  <a:spLocks noChangeShapeType="1"/>
                </p:cNvSpPr>
                <p:nvPr/>
              </p:nvSpPr>
              <p:spPr bwMode="auto">
                <a:xfrm>
                  <a:off x="1576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50" name="Line 1982"/>
                <p:cNvSpPr>
                  <a:spLocks noChangeShapeType="1"/>
                </p:cNvSpPr>
                <p:nvPr/>
              </p:nvSpPr>
              <p:spPr bwMode="auto">
                <a:xfrm>
                  <a:off x="1592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51" name="Line 1983"/>
                <p:cNvSpPr>
                  <a:spLocks noChangeShapeType="1"/>
                </p:cNvSpPr>
                <p:nvPr/>
              </p:nvSpPr>
              <p:spPr bwMode="auto">
                <a:xfrm>
                  <a:off x="1609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52" name="Line 1984"/>
                <p:cNvSpPr>
                  <a:spLocks noChangeShapeType="1"/>
                </p:cNvSpPr>
                <p:nvPr/>
              </p:nvSpPr>
              <p:spPr bwMode="auto">
                <a:xfrm>
                  <a:off x="1460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53" name="Line 1985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51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54" name="Line 1986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47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55" name="Line 1987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46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56" name="Line 1988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44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57" name="Line 1989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58" name="Line 1990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41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59" name="Line 1991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39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60" name="Line 1992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37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61" name="Line 1993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36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62" name="Line 1994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34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63" name="Line 1995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49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4764" name="Group 1996"/>
              <p:cNvGrpSpPr>
                <a:grpSpLocks/>
              </p:cNvGrpSpPr>
              <p:nvPr/>
            </p:nvGrpSpPr>
            <p:grpSpPr bwMode="auto">
              <a:xfrm>
                <a:off x="779" y="3211"/>
                <a:ext cx="428" cy="429"/>
                <a:chOff x="1205" y="3213"/>
                <a:chExt cx="428" cy="429"/>
              </a:xfrm>
            </p:grpSpPr>
            <p:sp>
              <p:nvSpPr>
                <p:cNvPr id="34765" name="Line 1997"/>
                <p:cNvSpPr>
                  <a:spLocks noChangeShapeType="1"/>
                </p:cNvSpPr>
                <p:nvPr/>
              </p:nvSpPr>
              <p:spPr bwMode="auto">
                <a:xfrm>
                  <a:off x="1228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66" name="Line 1998"/>
                <p:cNvSpPr>
                  <a:spLocks noChangeShapeType="1"/>
                </p:cNvSpPr>
                <p:nvPr/>
              </p:nvSpPr>
              <p:spPr bwMode="auto">
                <a:xfrm>
                  <a:off x="1261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67" name="Line 1999"/>
                <p:cNvSpPr>
                  <a:spLocks noChangeShapeType="1"/>
                </p:cNvSpPr>
                <p:nvPr/>
              </p:nvSpPr>
              <p:spPr bwMode="auto">
                <a:xfrm>
                  <a:off x="1278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68" name="Line 2000"/>
                <p:cNvSpPr>
                  <a:spLocks noChangeShapeType="1"/>
                </p:cNvSpPr>
                <p:nvPr/>
              </p:nvSpPr>
              <p:spPr bwMode="auto">
                <a:xfrm>
                  <a:off x="1294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69" name="Line 2001"/>
                <p:cNvSpPr>
                  <a:spLocks noChangeShapeType="1"/>
                </p:cNvSpPr>
                <p:nvPr/>
              </p:nvSpPr>
              <p:spPr bwMode="auto">
                <a:xfrm>
                  <a:off x="1311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70" name="Line 2002"/>
                <p:cNvSpPr>
                  <a:spLocks noChangeShapeType="1"/>
                </p:cNvSpPr>
                <p:nvPr/>
              </p:nvSpPr>
              <p:spPr bwMode="auto">
                <a:xfrm>
                  <a:off x="1328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71" name="Line 2003"/>
                <p:cNvSpPr>
                  <a:spLocks noChangeShapeType="1"/>
                </p:cNvSpPr>
                <p:nvPr/>
              </p:nvSpPr>
              <p:spPr bwMode="auto">
                <a:xfrm>
                  <a:off x="1344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72" name="Line 2004"/>
                <p:cNvSpPr>
                  <a:spLocks noChangeShapeType="1"/>
                </p:cNvSpPr>
                <p:nvPr/>
              </p:nvSpPr>
              <p:spPr bwMode="auto">
                <a:xfrm>
                  <a:off x="1361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73" name="Line 2005"/>
                <p:cNvSpPr>
                  <a:spLocks noChangeShapeType="1"/>
                </p:cNvSpPr>
                <p:nvPr/>
              </p:nvSpPr>
              <p:spPr bwMode="auto">
                <a:xfrm>
                  <a:off x="1377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74" name="Line 2006"/>
                <p:cNvSpPr>
                  <a:spLocks noChangeShapeType="1"/>
                </p:cNvSpPr>
                <p:nvPr/>
              </p:nvSpPr>
              <p:spPr bwMode="auto">
                <a:xfrm>
                  <a:off x="1394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75" name="Line 2007"/>
                <p:cNvSpPr>
                  <a:spLocks noChangeShapeType="1"/>
                </p:cNvSpPr>
                <p:nvPr/>
              </p:nvSpPr>
              <p:spPr bwMode="auto">
                <a:xfrm>
                  <a:off x="1245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76" name="Line 2008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29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77" name="Line 2009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26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78" name="Line 2010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24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79" name="Line 2011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2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80" name="Line 2012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21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81" name="Line 2013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19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82" name="Line 2014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17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83" name="Line 2015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16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84" name="Line 2016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14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85" name="Line 2017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1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86" name="Line 2018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27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87" name="Line 2019"/>
                <p:cNvSpPr>
                  <a:spLocks noChangeShapeType="1"/>
                </p:cNvSpPr>
                <p:nvPr/>
              </p:nvSpPr>
              <p:spPr bwMode="auto">
                <a:xfrm>
                  <a:off x="1443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88" name="Line 2020"/>
                <p:cNvSpPr>
                  <a:spLocks noChangeShapeType="1"/>
                </p:cNvSpPr>
                <p:nvPr/>
              </p:nvSpPr>
              <p:spPr bwMode="auto">
                <a:xfrm>
                  <a:off x="1476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89" name="Line 2021"/>
                <p:cNvSpPr>
                  <a:spLocks noChangeShapeType="1"/>
                </p:cNvSpPr>
                <p:nvPr/>
              </p:nvSpPr>
              <p:spPr bwMode="auto">
                <a:xfrm>
                  <a:off x="1493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90" name="Line 2022"/>
                <p:cNvSpPr>
                  <a:spLocks noChangeShapeType="1"/>
                </p:cNvSpPr>
                <p:nvPr/>
              </p:nvSpPr>
              <p:spPr bwMode="auto">
                <a:xfrm>
                  <a:off x="1509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91" name="Line 2023"/>
                <p:cNvSpPr>
                  <a:spLocks noChangeShapeType="1"/>
                </p:cNvSpPr>
                <p:nvPr/>
              </p:nvSpPr>
              <p:spPr bwMode="auto">
                <a:xfrm>
                  <a:off x="1526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92" name="Line 2024"/>
                <p:cNvSpPr>
                  <a:spLocks noChangeShapeType="1"/>
                </p:cNvSpPr>
                <p:nvPr/>
              </p:nvSpPr>
              <p:spPr bwMode="auto">
                <a:xfrm>
                  <a:off x="1543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93" name="Line 2025"/>
                <p:cNvSpPr>
                  <a:spLocks noChangeShapeType="1"/>
                </p:cNvSpPr>
                <p:nvPr/>
              </p:nvSpPr>
              <p:spPr bwMode="auto">
                <a:xfrm>
                  <a:off x="1559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94" name="Line 2026"/>
                <p:cNvSpPr>
                  <a:spLocks noChangeShapeType="1"/>
                </p:cNvSpPr>
                <p:nvPr/>
              </p:nvSpPr>
              <p:spPr bwMode="auto">
                <a:xfrm>
                  <a:off x="1576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95" name="Line 2027"/>
                <p:cNvSpPr>
                  <a:spLocks noChangeShapeType="1"/>
                </p:cNvSpPr>
                <p:nvPr/>
              </p:nvSpPr>
              <p:spPr bwMode="auto">
                <a:xfrm>
                  <a:off x="1592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96" name="Line 2028"/>
                <p:cNvSpPr>
                  <a:spLocks noChangeShapeType="1"/>
                </p:cNvSpPr>
                <p:nvPr/>
              </p:nvSpPr>
              <p:spPr bwMode="auto">
                <a:xfrm>
                  <a:off x="1609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97" name="Line 2029"/>
                <p:cNvSpPr>
                  <a:spLocks noChangeShapeType="1"/>
                </p:cNvSpPr>
                <p:nvPr/>
              </p:nvSpPr>
              <p:spPr bwMode="auto">
                <a:xfrm>
                  <a:off x="1460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98" name="Line 2030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29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99" name="Line 2031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26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00" name="Line 2032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24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01" name="Line 2033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2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02" name="Line 2034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21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03" name="Line 2035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19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04" name="Line 2036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17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05" name="Line 2037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16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06" name="Line 2038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14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07" name="Line 2039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1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08" name="Line 2040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27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09" name="Line 2041"/>
                <p:cNvSpPr>
                  <a:spLocks noChangeShapeType="1"/>
                </p:cNvSpPr>
                <p:nvPr/>
              </p:nvSpPr>
              <p:spPr bwMode="auto">
                <a:xfrm>
                  <a:off x="1228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10" name="Line 2042"/>
                <p:cNvSpPr>
                  <a:spLocks noChangeShapeType="1"/>
                </p:cNvSpPr>
                <p:nvPr/>
              </p:nvSpPr>
              <p:spPr bwMode="auto">
                <a:xfrm>
                  <a:off x="1261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11" name="Line 2043"/>
                <p:cNvSpPr>
                  <a:spLocks noChangeShapeType="1"/>
                </p:cNvSpPr>
                <p:nvPr/>
              </p:nvSpPr>
              <p:spPr bwMode="auto">
                <a:xfrm>
                  <a:off x="1278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12" name="Line 2044"/>
                <p:cNvSpPr>
                  <a:spLocks noChangeShapeType="1"/>
                </p:cNvSpPr>
                <p:nvPr/>
              </p:nvSpPr>
              <p:spPr bwMode="auto">
                <a:xfrm>
                  <a:off x="1294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13" name="Line 2045"/>
                <p:cNvSpPr>
                  <a:spLocks noChangeShapeType="1"/>
                </p:cNvSpPr>
                <p:nvPr/>
              </p:nvSpPr>
              <p:spPr bwMode="auto">
                <a:xfrm>
                  <a:off x="1311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14" name="Line 2046"/>
                <p:cNvSpPr>
                  <a:spLocks noChangeShapeType="1"/>
                </p:cNvSpPr>
                <p:nvPr/>
              </p:nvSpPr>
              <p:spPr bwMode="auto">
                <a:xfrm>
                  <a:off x="1328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15" name="Line 2047"/>
                <p:cNvSpPr>
                  <a:spLocks noChangeShapeType="1"/>
                </p:cNvSpPr>
                <p:nvPr/>
              </p:nvSpPr>
              <p:spPr bwMode="auto">
                <a:xfrm>
                  <a:off x="1344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16" name="Line 2048"/>
                <p:cNvSpPr>
                  <a:spLocks noChangeShapeType="1"/>
                </p:cNvSpPr>
                <p:nvPr/>
              </p:nvSpPr>
              <p:spPr bwMode="auto">
                <a:xfrm>
                  <a:off x="1361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17" name="Line 2049"/>
                <p:cNvSpPr>
                  <a:spLocks noChangeShapeType="1"/>
                </p:cNvSpPr>
                <p:nvPr/>
              </p:nvSpPr>
              <p:spPr bwMode="auto">
                <a:xfrm>
                  <a:off x="1377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18" name="Line 2050"/>
                <p:cNvSpPr>
                  <a:spLocks noChangeShapeType="1"/>
                </p:cNvSpPr>
                <p:nvPr/>
              </p:nvSpPr>
              <p:spPr bwMode="auto">
                <a:xfrm>
                  <a:off x="1394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19" name="Line 2051"/>
                <p:cNvSpPr>
                  <a:spLocks noChangeShapeType="1"/>
                </p:cNvSpPr>
                <p:nvPr/>
              </p:nvSpPr>
              <p:spPr bwMode="auto">
                <a:xfrm>
                  <a:off x="1245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20" name="Line 2052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51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21" name="Line 2053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47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22" name="Line 2054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46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23" name="Line 2055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44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24" name="Line 2056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25" name="Line 2057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41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26" name="Line 2058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39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27" name="Line 2059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37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28" name="Line 2060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36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29" name="Line 2061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34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30" name="Line 2062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49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31" name="Line 2063"/>
                <p:cNvSpPr>
                  <a:spLocks noChangeShapeType="1"/>
                </p:cNvSpPr>
                <p:nvPr/>
              </p:nvSpPr>
              <p:spPr bwMode="auto">
                <a:xfrm>
                  <a:off x="1443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32" name="Line 2064"/>
                <p:cNvSpPr>
                  <a:spLocks noChangeShapeType="1"/>
                </p:cNvSpPr>
                <p:nvPr/>
              </p:nvSpPr>
              <p:spPr bwMode="auto">
                <a:xfrm>
                  <a:off x="1476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33" name="Line 2065"/>
                <p:cNvSpPr>
                  <a:spLocks noChangeShapeType="1"/>
                </p:cNvSpPr>
                <p:nvPr/>
              </p:nvSpPr>
              <p:spPr bwMode="auto">
                <a:xfrm>
                  <a:off x="1493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34" name="Line 2066"/>
                <p:cNvSpPr>
                  <a:spLocks noChangeShapeType="1"/>
                </p:cNvSpPr>
                <p:nvPr/>
              </p:nvSpPr>
              <p:spPr bwMode="auto">
                <a:xfrm>
                  <a:off x="1509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35" name="Line 2067"/>
                <p:cNvSpPr>
                  <a:spLocks noChangeShapeType="1"/>
                </p:cNvSpPr>
                <p:nvPr/>
              </p:nvSpPr>
              <p:spPr bwMode="auto">
                <a:xfrm>
                  <a:off x="1526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36" name="Line 2068"/>
                <p:cNvSpPr>
                  <a:spLocks noChangeShapeType="1"/>
                </p:cNvSpPr>
                <p:nvPr/>
              </p:nvSpPr>
              <p:spPr bwMode="auto">
                <a:xfrm>
                  <a:off x="1543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37" name="Line 2069"/>
                <p:cNvSpPr>
                  <a:spLocks noChangeShapeType="1"/>
                </p:cNvSpPr>
                <p:nvPr/>
              </p:nvSpPr>
              <p:spPr bwMode="auto">
                <a:xfrm>
                  <a:off x="1559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38" name="Line 2070"/>
                <p:cNvSpPr>
                  <a:spLocks noChangeShapeType="1"/>
                </p:cNvSpPr>
                <p:nvPr/>
              </p:nvSpPr>
              <p:spPr bwMode="auto">
                <a:xfrm>
                  <a:off x="1576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39" name="Line 2071"/>
                <p:cNvSpPr>
                  <a:spLocks noChangeShapeType="1"/>
                </p:cNvSpPr>
                <p:nvPr/>
              </p:nvSpPr>
              <p:spPr bwMode="auto">
                <a:xfrm>
                  <a:off x="1592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40" name="Line 2072"/>
                <p:cNvSpPr>
                  <a:spLocks noChangeShapeType="1"/>
                </p:cNvSpPr>
                <p:nvPr/>
              </p:nvSpPr>
              <p:spPr bwMode="auto">
                <a:xfrm>
                  <a:off x="1609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41" name="Line 2073"/>
                <p:cNvSpPr>
                  <a:spLocks noChangeShapeType="1"/>
                </p:cNvSpPr>
                <p:nvPr/>
              </p:nvSpPr>
              <p:spPr bwMode="auto">
                <a:xfrm>
                  <a:off x="1460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42" name="Line 2074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51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43" name="Line 2075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47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44" name="Line 2076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46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45" name="Line 2077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44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46" name="Line 2078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47" name="Line 2079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41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48" name="Line 2080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39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49" name="Line 2081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37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50" name="Line 2082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36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51" name="Line 2083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34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52" name="Line 2084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49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4853" name="Group 2085"/>
            <p:cNvGrpSpPr>
              <a:grpSpLocks/>
            </p:cNvGrpSpPr>
            <p:nvPr/>
          </p:nvGrpSpPr>
          <p:grpSpPr bwMode="auto">
            <a:xfrm>
              <a:off x="3781" y="2824"/>
              <a:ext cx="832" cy="389"/>
              <a:chOff x="779" y="3211"/>
              <a:chExt cx="854" cy="429"/>
            </a:xfrm>
          </p:grpSpPr>
          <p:grpSp>
            <p:nvGrpSpPr>
              <p:cNvPr id="34854" name="Group 2086"/>
              <p:cNvGrpSpPr>
                <a:grpSpLocks/>
              </p:cNvGrpSpPr>
              <p:nvPr/>
            </p:nvGrpSpPr>
            <p:grpSpPr bwMode="auto">
              <a:xfrm>
                <a:off x="1205" y="3211"/>
                <a:ext cx="428" cy="429"/>
                <a:chOff x="1205" y="3213"/>
                <a:chExt cx="428" cy="429"/>
              </a:xfrm>
            </p:grpSpPr>
            <p:sp>
              <p:nvSpPr>
                <p:cNvPr id="34855" name="Line 2087"/>
                <p:cNvSpPr>
                  <a:spLocks noChangeShapeType="1"/>
                </p:cNvSpPr>
                <p:nvPr/>
              </p:nvSpPr>
              <p:spPr bwMode="auto">
                <a:xfrm>
                  <a:off x="1228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56" name="Line 2088"/>
                <p:cNvSpPr>
                  <a:spLocks noChangeShapeType="1"/>
                </p:cNvSpPr>
                <p:nvPr/>
              </p:nvSpPr>
              <p:spPr bwMode="auto">
                <a:xfrm>
                  <a:off x="1261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57" name="Line 2089"/>
                <p:cNvSpPr>
                  <a:spLocks noChangeShapeType="1"/>
                </p:cNvSpPr>
                <p:nvPr/>
              </p:nvSpPr>
              <p:spPr bwMode="auto">
                <a:xfrm>
                  <a:off x="1278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58" name="Line 2090"/>
                <p:cNvSpPr>
                  <a:spLocks noChangeShapeType="1"/>
                </p:cNvSpPr>
                <p:nvPr/>
              </p:nvSpPr>
              <p:spPr bwMode="auto">
                <a:xfrm>
                  <a:off x="1294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59" name="Line 2091"/>
                <p:cNvSpPr>
                  <a:spLocks noChangeShapeType="1"/>
                </p:cNvSpPr>
                <p:nvPr/>
              </p:nvSpPr>
              <p:spPr bwMode="auto">
                <a:xfrm>
                  <a:off x="1311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60" name="Line 2092"/>
                <p:cNvSpPr>
                  <a:spLocks noChangeShapeType="1"/>
                </p:cNvSpPr>
                <p:nvPr/>
              </p:nvSpPr>
              <p:spPr bwMode="auto">
                <a:xfrm>
                  <a:off x="1328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61" name="Line 2093"/>
                <p:cNvSpPr>
                  <a:spLocks noChangeShapeType="1"/>
                </p:cNvSpPr>
                <p:nvPr/>
              </p:nvSpPr>
              <p:spPr bwMode="auto">
                <a:xfrm>
                  <a:off x="1344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62" name="Line 2094"/>
                <p:cNvSpPr>
                  <a:spLocks noChangeShapeType="1"/>
                </p:cNvSpPr>
                <p:nvPr/>
              </p:nvSpPr>
              <p:spPr bwMode="auto">
                <a:xfrm>
                  <a:off x="1361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63" name="Line 2095"/>
                <p:cNvSpPr>
                  <a:spLocks noChangeShapeType="1"/>
                </p:cNvSpPr>
                <p:nvPr/>
              </p:nvSpPr>
              <p:spPr bwMode="auto">
                <a:xfrm>
                  <a:off x="1377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64" name="Line 2096"/>
                <p:cNvSpPr>
                  <a:spLocks noChangeShapeType="1"/>
                </p:cNvSpPr>
                <p:nvPr/>
              </p:nvSpPr>
              <p:spPr bwMode="auto">
                <a:xfrm>
                  <a:off x="1394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65" name="Line 2097"/>
                <p:cNvSpPr>
                  <a:spLocks noChangeShapeType="1"/>
                </p:cNvSpPr>
                <p:nvPr/>
              </p:nvSpPr>
              <p:spPr bwMode="auto">
                <a:xfrm>
                  <a:off x="1245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66" name="Line 2098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29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67" name="Line 2099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26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68" name="Line 2100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24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69" name="Line 2101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2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70" name="Line 2102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21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71" name="Line 2103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19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72" name="Line 2104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17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73" name="Line 2105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16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74" name="Line 2106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14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75" name="Line 2107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1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76" name="Line 2108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27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77" name="Line 2109"/>
                <p:cNvSpPr>
                  <a:spLocks noChangeShapeType="1"/>
                </p:cNvSpPr>
                <p:nvPr/>
              </p:nvSpPr>
              <p:spPr bwMode="auto">
                <a:xfrm>
                  <a:off x="1443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78" name="Line 2110"/>
                <p:cNvSpPr>
                  <a:spLocks noChangeShapeType="1"/>
                </p:cNvSpPr>
                <p:nvPr/>
              </p:nvSpPr>
              <p:spPr bwMode="auto">
                <a:xfrm>
                  <a:off x="1476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79" name="Line 2111"/>
                <p:cNvSpPr>
                  <a:spLocks noChangeShapeType="1"/>
                </p:cNvSpPr>
                <p:nvPr/>
              </p:nvSpPr>
              <p:spPr bwMode="auto">
                <a:xfrm>
                  <a:off x="1493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80" name="Line 2112"/>
                <p:cNvSpPr>
                  <a:spLocks noChangeShapeType="1"/>
                </p:cNvSpPr>
                <p:nvPr/>
              </p:nvSpPr>
              <p:spPr bwMode="auto">
                <a:xfrm>
                  <a:off x="1509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81" name="Line 2113"/>
                <p:cNvSpPr>
                  <a:spLocks noChangeShapeType="1"/>
                </p:cNvSpPr>
                <p:nvPr/>
              </p:nvSpPr>
              <p:spPr bwMode="auto">
                <a:xfrm>
                  <a:off x="1526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82" name="Line 2114"/>
                <p:cNvSpPr>
                  <a:spLocks noChangeShapeType="1"/>
                </p:cNvSpPr>
                <p:nvPr/>
              </p:nvSpPr>
              <p:spPr bwMode="auto">
                <a:xfrm>
                  <a:off x="1543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83" name="Line 2115"/>
                <p:cNvSpPr>
                  <a:spLocks noChangeShapeType="1"/>
                </p:cNvSpPr>
                <p:nvPr/>
              </p:nvSpPr>
              <p:spPr bwMode="auto">
                <a:xfrm>
                  <a:off x="1559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84" name="Line 2116"/>
                <p:cNvSpPr>
                  <a:spLocks noChangeShapeType="1"/>
                </p:cNvSpPr>
                <p:nvPr/>
              </p:nvSpPr>
              <p:spPr bwMode="auto">
                <a:xfrm>
                  <a:off x="1576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85" name="Line 2117"/>
                <p:cNvSpPr>
                  <a:spLocks noChangeShapeType="1"/>
                </p:cNvSpPr>
                <p:nvPr/>
              </p:nvSpPr>
              <p:spPr bwMode="auto">
                <a:xfrm>
                  <a:off x="1592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86" name="Line 2118"/>
                <p:cNvSpPr>
                  <a:spLocks noChangeShapeType="1"/>
                </p:cNvSpPr>
                <p:nvPr/>
              </p:nvSpPr>
              <p:spPr bwMode="auto">
                <a:xfrm>
                  <a:off x="1609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87" name="Line 2119"/>
                <p:cNvSpPr>
                  <a:spLocks noChangeShapeType="1"/>
                </p:cNvSpPr>
                <p:nvPr/>
              </p:nvSpPr>
              <p:spPr bwMode="auto">
                <a:xfrm>
                  <a:off x="1460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88" name="Line 2120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29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89" name="Line 2121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26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90" name="Line 2122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24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91" name="Line 2123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2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92" name="Line 2124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21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93" name="Line 2125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19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94" name="Line 2126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17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95" name="Line 2127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16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96" name="Line 2128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14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97" name="Line 2129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1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98" name="Line 2130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27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99" name="Line 2131"/>
                <p:cNvSpPr>
                  <a:spLocks noChangeShapeType="1"/>
                </p:cNvSpPr>
                <p:nvPr/>
              </p:nvSpPr>
              <p:spPr bwMode="auto">
                <a:xfrm>
                  <a:off x="1228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00" name="Line 2132"/>
                <p:cNvSpPr>
                  <a:spLocks noChangeShapeType="1"/>
                </p:cNvSpPr>
                <p:nvPr/>
              </p:nvSpPr>
              <p:spPr bwMode="auto">
                <a:xfrm>
                  <a:off x="1261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01" name="Line 2133"/>
                <p:cNvSpPr>
                  <a:spLocks noChangeShapeType="1"/>
                </p:cNvSpPr>
                <p:nvPr/>
              </p:nvSpPr>
              <p:spPr bwMode="auto">
                <a:xfrm>
                  <a:off x="1278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02" name="Line 2134"/>
                <p:cNvSpPr>
                  <a:spLocks noChangeShapeType="1"/>
                </p:cNvSpPr>
                <p:nvPr/>
              </p:nvSpPr>
              <p:spPr bwMode="auto">
                <a:xfrm>
                  <a:off x="1294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03" name="Line 2135"/>
                <p:cNvSpPr>
                  <a:spLocks noChangeShapeType="1"/>
                </p:cNvSpPr>
                <p:nvPr/>
              </p:nvSpPr>
              <p:spPr bwMode="auto">
                <a:xfrm>
                  <a:off x="1311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04" name="Line 2136"/>
                <p:cNvSpPr>
                  <a:spLocks noChangeShapeType="1"/>
                </p:cNvSpPr>
                <p:nvPr/>
              </p:nvSpPr>
              <p:spPr bwMode="auto">
                <a:xfrm>
                  <a:off x="1328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05" name="Line 2137"/>
                <p:cNvSpPr>
                  <a:spLocks noChangeShapeType="1"/>
                </p:cNvSpPr>
                <p:nvPr/>
              </p:nvSpPr>
              <p:spPr bwMode="auto">
                <a:xfrm>
                  <a:off x="1344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06" name="Line 2138"/>
                <p:cNvSpPr>
                  <a:spLocks noChangeShapeType="1"/>
                </p:cNvSpPr>
                <p:nvPr/>
              </p:nvSpPr>
              <p:spPr bwMode="auto">
                <a:xfrm>
                  <a:off x="1361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07" name="Line 2139"/>
                <p:cNvSpPr>
                  <a:spLocks noChangeShapeType="1"/>
                </p:cNvSpPr>
                <p:nvPr/>
              </p:nvSpPr>
              <p:spPr bwMode="auto">
                <a:xfrm>
                  <a:off x="1377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08" name="Line 2140"/>
                <p:cNvSpPr>
                  <a:spLocks noChangeShapeType="1"/>
                </p:cNvSpPr>
                <p:nvPr/>
              </p:nvSpPr>
              <p:spPr bwMode="auto">
                <a:xfrm>
                  <a:off x="1394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09" name="Line 2141"/>
                <p:cNvSpPr>
                  <a:spLocks noChangeShapeType="1"/>
                </p:cNvSpPr>
                <p:nvPr/>
              </p:nvSpPr>
              <p:spPr bwMode="auto">
                <a:xfrm>
                  <a:off x="1245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10" name="Line 2142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51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11" name="Line 2143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47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12" name="Line 2144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46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13" name="Line 2145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44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14" name="Line 2146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15" name="Line 2147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41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16" name="Line 2148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39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17" name="Line 2149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37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18" name="Line 2150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36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19" name="Line 2151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34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20" name="Line 2152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49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21" name="Line 2153"/>
                <p:cNvSpPr>
                  <a:spLocks noChangeShapeType="1"/>
                </p:cNvSpPr>
                <p:nvPr/>
              </p:nvSpPr>
              <p:spPr bwMode="auto">
                <a:xfrm>
                  <a:off x="1443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22" name="Line 2154"/>
                <p:cNvSpPr>
                  <a:spLocks noChangeShapeType="1"/>
                </p:cNvSpPr>
                <p:nvPr/>
              </p:nvSpPr>
              <p:spPr bwMode="auto">
                <a:xfrm>
                  <a:off x="1476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23" name="Line 2155"/>
                <p:cNvSpPr>
                  <a:spLocks noChangeShapeType="1"/>
                </p:cNvSpPr>
                <p:nvPr/>
              </p:nvSpPr>
              <p:spPr bwMode="auto">
                <a:xfrm>
                  <a:off x="1493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24" name="Line 2156"/>
                <p:cNvSpPr>
                  <a:spLocks noChangeShapeType="1"/>
                </p:cNvSpPr>
                <p:nvPr/>
              </p:nvSpPr>
              <p:spPr bwMode="auto">
                <a:xfrm>
                  <a:off x="1509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25" name="Line 2157"/>
                <p:cNvSpPr>
                  <a:spLocks noChangeShapeType="1"/>
                </p:cNvSpPr>
                <p:nvPr/>
              </p:nvSpPr>
              <p:spPr bwMode="auto">
                <a:xfrm>
                  <a:off x="1526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26" name="Line 2158"/>
                <p:cNvSpPr>
                  <a:spLocks noChangeShapeType="1"/>
                </p:cNvSpPr>
                <p:nvPr/>
              </p:nvSpPr>
              <p:spPr bwMode="auto">
                <a:xfrm>
                  <a:off x="1543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27" name="Line 2159"/>
                <p:cNvSpPr>
                  <a:spLocks noChangeShapeType="1"/>
                </p:cNvSpPr>
                <p:nvPr/>
              </p:nvSpPr>
              <p:spPr bwMode="auto">
                <a:xfrm>
                  <a:off x="1559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28" name="Line 2160"/>
                <p:cNvSpPr>
                  <a:spLocks noChangeShapeType="1"/>
                </p:cNvSpPr>
                <p:nvPr/>
              </p:nvSpPr>
              <p:spPr bwMode="auto">
                <a:xfrm>
                  <a:off x="1576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29" name="Line 2161"/>
                <p:cNvSpPr>
                  <a:spLocks noChangeShapeType="1"/>
                </p:cNvSpPr>
                <p:nvPr/>
              </p:nvSpPr>
              <p:spPr bwMode="auto">
                <a:xfrm>
                  <a:off x="1592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30" name="Line 2162"/>
                <p:cNvSpPr>
                  <a:spLocks noChangeShapeType="1"/>
                </p:cNvSpPr>
                <p:nvPr/>
              </p:nvSpPr>
              <p:spPr bwMode="auto">
                <a:xfrm>
                  <a:off x="1609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31" name="Line 2163"/>
                <p:cNvSpPr>
                  <a:spLocks noChangeShapeType="1"/>
                </p:cNvSpPr>
                <p:nvPr/>
              </p:nvSpPr>
              <p:spPr bwMode="auto">
                <a:xfrm>
                  <a:off x="1460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32" name="Line 2164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51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33" name="Line 2165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47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34" name="Line 2166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46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35" name="Line 2167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44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36" name="Line 2168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37" name="Line 2169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41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38" name="Line 2170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39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39" name="Line 2171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37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0" name="Line 2172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36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1" name="Line 2173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34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2" name="Line 2174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49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4943" name="Group 2175"/>
              <p:cNvGrpSpPr>
                <a:grpSpLocks/>
              </p:cNvGrpSpPr>
              <p:nvPr/>
            </p:nvGrpSpPr>
            <p:grpSpPr bwMode="auto">
              <a:xfrm>
                <a:off x="779" y="3211"/>
                <a:ext cx="428" cy="429"/>
                <a:chOff x="1205" y="3213"/>
                <a:chExt cx="428" cy="429"/>
              </a:xfrm>
            </p:grpSpPr>
            <p:sp>
              <p:nvSpPr>
                <p:cNvPr id="34944" name="Line 2176"/>
                <p:cNvSpPr>
                  <a:spLocks noChangeShapeType="1"/>
                </p:cNvSpPr>
                <p:nvPr/>
              </p:nvSpPr>
              <p:spPr bwMode="auto">
                <a:xfrm>
                  <a:off x="1228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5" name="Line 2177"/>
                <p:cNvSpPr>
                  <a:spLocks noChangeShapeType="1"/>
                </p:cNvSpPr>
                <p:nvPr/>
              </p:nvSpPr>
              <p:spPr bwMode="auto">
                <a:xfrm>
                  <a:off x="1261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6" name="Line 2178"/>
                <p:cNvSpPr>
                  <a:spLocks noChangeShapeType="1"/>
                </p:cNvSpPr>
                <p:nvPr/>
              </p:nvSpPr>
              <p:spPr bwMode="auto">
                <a:xfrm>
                  <a:off x="1278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7" name="Line 2179"/>
                <p:cNvSpPr>
                  <a:spLocks noChangeShapeType="1"/>
                </p:cNvSpPr>
                <p:nvPr/>
              </p:nvSpPr>
              <p:spPr bwMode="auto">
                <a:xfrm>
                  <a:off x="1294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8" name="Line 2180"/>
                <p:cNvSpPr>
                  <a:spLocks noChangeShapeType="1"/>
                </p:cNvSpPr>
                <p:nvPr/>
              </p:nvSpPr>
              <p:spPr bwMode="auto">
                <a:xfrm>
                  <a:off x="1311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9" name="Line 2181"/>
                <p:cNvSpPr>
                  <a:spLocks noChangeShapeType="1"/>
                </p:cNvSpPr>
                <p:nvPr/>
              </p:nvSpPr>
              <p:spPr bwMode="auto">
                <a:xfrm>
                  <a:off x="1328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50" name="Line 2182"/>
                <p:cNvSpPr>
                  <a:spLocks noChangeShapeType="1"/>
                </p:cNvSpPr>
                <p:nvPr/>
              </p:nvSpPr>
              <p:spPr bwMode="auto">
                <a:xfrm>
                  <a:off x="1344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51" name="Line 2183"/>
                <p:cNvSpPr>
                  <a:spLocks noChangeShapeType="1"/>
                </p:cNvSpPr>
                <p:nvPr/>
              </p:nvSpPr>
              <p:spPr bwMode="auto">
                <a:xfrm>
                  <a:off x="1361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52" name="Line 2184"/>
                <p:cNvSpPr>
                  <a:spLocks noChangeShapeType="1"/>
                </p:cNvSpPr>
                <p:nvPr/>
              </p:nvSpPr>
              <p:spPr bwMode="auto">
                <a:xfrm>
                  <a:off x="1377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53" name="Line 2185"/>
                <p:cNvSpPr>
                  <a:spLocks noChangeShapeType="1"/>
                </p:cNvSpPr>
                <p:nvPr/>
              </p:nvSpPr>
              <p:spPr bwMode="auto">
                <a:xfrm>
                  <a:off x="1394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54" name="Line 2186"/>
                <p:cNvSpPr>
                  <a:spLocks noChangeShapeType="1"/>
                </p:cNvSpPr>
                <p:nvPr/>
              </p:nvSpPr>
              <p:spPr bwMode="auto">
                <a:xfrm>
                  <a:off x="1245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55" name="Line 2187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29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56" name="Line 2188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26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57" name="Line 2189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24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58" name="Line 2190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2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59" name="Line 2191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21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60" name="Line 2192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19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61" name="Line 2193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17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62" name="Line 2194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16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63" name="Line 2195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14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64" name="Line 2196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1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65" name="Line 2197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27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66" name="Line 2198"/>
                <p:cNvSpPr>
                  <a:spLocks noChangeShapeType="1"/>
                </p:cNvSpPr>
                <p:nvPr/>
              </p:nvSpPr>
              <p:spPr bwMode="auto">
                <a:xfrm>
                  <a:off x="1443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67" name="Line 2199"/>
                <p:cNvSpPr>
                  <a:spLocks noChangeShapeType="1"/>
                </p:cNvSpPr>
                <p:nvPr/>
              </p:nvSpPr>
              <p:spPr bwMode="auto">
                <a:xfrm>
                  <a:off x="1476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68" name="Line 2200"/>
                <p:cNvSpPr>
                  <a:spLocks noChangeShapeType="1"/>
                </p:cNvSpPr>
                <p:nvPr/>
              </p:nvSpPr>
              <p:spPr bwMode="auto">
                <a:xfrm>
                  <a:off x="1493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69" name="Line 2201"/>
                <p:cNvSpPr>
                  <a:spLocks noChangeShapeType="1"/>
                </p:cNvSpPr>
                <p:nvPr/>
              </p:nvSpPr>
              <p:spPr bwMode="auto">
                <a:xfrm>
                  <a:off x="1509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70" name="Line 2202"/>
                <p:cNvSpPr>
                  <a:spLocks noChangeShapeType="1"/>
                </p:cNvSpPr>
                <p:nvPr/>
              </p:nvSpPr>
              <p:spPr bwMode="auto">
                <a:xfrm>
                  <a:off x="1526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71" name="Line 2203"/>
                <p:cNvSpPr>
                  <a:spLocks noChangeShapeType="1"/>
                </p:cNvSpPr>
                <p:nvPr/>
              </p:nvSpPr>
              <p:spPr bwMode="auto">
                <a:xfrm>
                  <a:off x="1543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72" name="Line 2204"/>
                <p:cNvSpPr>
                  <a:spLocks noChangeShapeType="1"/>
                </p:cNvSpPr>
                <p:nvPr/>
              </p:nvSpPr>
              <p:spPr bwMode="auto">
                <a:xfrm>
                  <a:off x="1559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73" name="Line 2205"/>
                <p:cNvSpPr>
                  <a:spLocks noChangeShapeType="1"/>
                </p:cNvSpPr>
                <p:nvPr/>
              </p:nvSpPr>
              <p:spPr bwMode="auto">
                <a:xfrm>
                  <a:off x="1576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74" name="Line 2206"/>
                <p:cNvSpPr>
                  <a:spLocks noChangeShapeType="1"/>
                </p:cNvSpPr>
                <p:nvPr/>
              </p:nvSpPr>
              <p:spPr bwMode="auto">
                <a:xfrm>
                  <a:off x="1592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75" name="Line 2207"/>
                <p:cNvSpPr>
                  <a:spLocks noChangeShapeType="1"/>
                </p:cNvSpPr>
                <p:nvPr/>
              </p:nvSpPr>
              <p:spPr bwMode="auto">
                <a:xfrm>
                  <a:off x="1609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76" name="Line 2208"/>
                <p:cNvSpPr>
                  <a:spLocks noChangeShapeType="1"/>
                </p:cNvSpPr>
                <p:nvPr/>
              </p:nvSpPr>
              <p:spPr bwMode="auto">
                <a:xfrm>
                  <a:off x="1460" y="321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77" name="Line 2209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29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78" name="Line 2210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26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79" name="Line 2211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24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80" name="Line 2212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2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81" name="Line 2213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21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82" name="Line 2214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19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83" name="Line 2215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17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84" name="Line 2216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16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85" name="Line 2217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14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86" name="Line 2218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1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87" name="Line 2219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27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88" name="Line 2220"/>
                <p:cNvSpPr>
                  <a:spLocks noChangeShapeType="1"/>
                </p:cNvSpPr>
                <p:nvPr/>
              </p:nvSpPr>
              <p:spPr bwMode="auto">
                <a:xfrm>
                  <a:off x="1228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89" name="Line 2221"/>
                <p:cNvSpPr>
                  <a:spLocks noChangeShapeType="1"/>
                </p:cNvSpPr>
                <p:nvPr/>
              </p:nvSpPr>
              <p:spPr bwMode="auto">
                <a:xfrm>
                  <a:off x="1261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90" name="Line 2222"/>
                <p:cNvSpPr>
                  <a:spLocks noChangeShapeType="1"/>
                </p:cNvSpPr>
                <p:nvPr/>
              </p:nvSpPr>
              <p:spPr bwMode="auto">
                <a:xfrm>
                  <a:off x="1278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91" name="Line 2223"/>
                <p:cNvSpPr>
                  <a:spLocks noChangeShapeType="1"/>
                </p:cNvSpPr>
                <p:nvPr/>
              </p:nvSpPr>
              <p:spPr bwMode="auto">
                <a:xfrm>
                  <a:off x="1294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92" name="Line 2224"/>
                <p:cNvSpPr>
                  <a:spLocks noChangeShapeType="1"/>
                </p:cNvSpPr>
                <p:nvPr/>
              </p:nvSpPr>
              <p:spPr bwMode="auto">
                <a:xfrm>
                  <a:off x="1311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93" name="Line 2225"/>
                <p:cNvSpPr>
                  <a:spLocks noChangeShapeType="1"/>
                </p:cNvSpPr>
                <p:nvPr/>
              </p:nvSpPr>
              <p:spPr bwMode="auto">
                <a:xfrm>
                  <a:off x="1328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94" name="Line 2226"/>
                <p:cNvSpPr>
                  <a:spLocks noChangeShapeType="1"/>
                </p:cNvSpPr>
                <p:nvPr/>
              </p:nvSpPr>
              <p:spPr bwMode="auto">
                <a:xfrm>
                  <a:off x="1344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95" name="Line 2227"/>
                <p:cNvSpPr>
                  <a:spLocks noChangeShapeType="1"/>
                </p:cNvSpPr>
                <p:nvPr/>
              </p:nvSpPr>
              <p:spPr bwMode="auto">
                <a:xfrm>
                  <a:off x="1361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96" name="Line 2228"/>
                <p:cNvSpPr>
                  <a:spLocks noChangeShapeType="1"/>
                </p:cNvSpPr>
                <p:nvPr/>
              </p:nvSpPr>
              <p:spPr bwMode="auto">
                <a:xfrm>
                  <a:off x="1377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97" name="Line 2229"/>
                <p:cNvSpPr>
                  <a:spLocks noChangeShapeType="1"/>
                </p:cNvSpPr>
                <p:nvPr/>
              </p:nvSpPr>
              <p:spPr bwMode="auto">
                <a:xfrm>
                  <a:off x="1394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98" name="Line 2230"/>
                <p:cNvSpPr>
                  <a:spLocks noChangeShapeType="1"/>
                </p:cNvSpPr>
                <p:nvPr/>
              </p:nvSpPr>
              <p:spPr bwMode="auto">
                <a:xfrm>
                  <a:off x="1245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99" name="Line 2231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51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000" name="Line 2232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47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001" name="Line 2233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46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002" name="Line 2234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44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003" name="Line 2235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004" name="Line 2236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41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005" name="Line 2237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39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006" name="Line 2238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37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007" name="Line 2239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36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008" name="Line 2240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34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009" name="Line 2241"/>
                <p:cNvSpPr>
                  <a:spLocks noChangeShapeType="1"/>
                </p:cNvSpPr>
                <p:nvPr/>
              </p:nvSpPr>
              <p:spPr bwMode="auto">
                <a:xfrm rot="-5400000">
                  <a:off x="1312" y="349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010" name="Line 2242"/>
                <p:cNvSpPr>
                  <a:spLocks noChangeShapeType="1"/>
                </p:cNvSpPr>
                <p:nvPr/>
              </p:nvSpPr>
              <p:spPr bwMode="auto">
                <a:xfrm>
                  <a:off x="1443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011" name="Line 2243"/>
                <p:cNvSpPr>
                  <a:spLocks noChangeShapeType="1"/>
                </p:cNvSpPr>
                <p:nvPr/>
              </p:nvSpPr>
              <p:spPr bwMode="auto">
                <a:xfrm>
                  <a:off x="1476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012" name="Line 2244"/>
                <p:cNvSpPr>
                  <a:spLocks noChangeShapeType="1"/>
                </p:cNvSpPr>
                <p:nvPr/>
              </p:nvSpPr>
              <p:spPr bwMode="auto">
                <a:xfrm>
                  <a:off x="1493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013" name="Line 2245"/>
                <p:cNvSpPr>
                  <a:spLocks noChangeShapeType="1"/>
                </p:cNvSpPr>
                <p:nvPr/>
              </p:nvSpPr>
              <p:spPr bwMode="auto">
                <a:xfrm>
                  <a:off x="1509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014" name="Line 2246"/>
                <p:cNvSpPr>
                  <a:spLocks noChangeShapeType="1"/>
                </p:cNvSpPr>
                <p:nvPr/>
              </p:nvSpPr>
              <p:spPr bwMode="auto">
                <a:xfrm>
                  <a:off x="1526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015" name="Line 2247"/>
                <p:cNvSpPr>
                  <a:spLocks noChangeShapeType="1"/>
                </p:cNvSpPr>
                <p:nvPr/>
              </p:nvSpPr>
              <p:spPr bwMode="auto">
                <a:xfrm>
                  <a:off x="1543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016" name="Line 2248"/>
                <p:cNvSpPr>
                  <a:spLocks noChangeShapeType="1"/>
                </p:cNvSpPr>
                <p:nvPr/>
              </p:nvSpPr>
              <p:spPr bwMode="auto">
                <a:xfrm>
                  <a:off x="1559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017" name="Line 2249"/>
                <p:cNvSpPr>
                  <a:spLocks noChangeShapeType="1"/>
                </p:cNvSpPr>
                <p:nvPr/>
              </p:nvSpPr>
              <p:spPr bwMode="auto">
                <a:xfrm>
                  <a:off x="1576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018" name="Line 2250"/>
                <p:cNvSpPr>
                  <a:spLocks noChangeShapeType="1"/>
                </p:cNvSpPr>
                <p:nvPr/>
              </p:nvSpPr>
              <p:spPr bwMode="auto">
                <a:xfrm>
                  <a:off x="1592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019" name="Line 2251"/>
                <p:cNvSpPr>
                  <a:spLocks noChangeShapeType="1"/>
                </p:cNvSpPr>
                <p:nvPr/>
              </p:nvSpPr>
              <p:spPr bwMode="auto">
                <a:xfrm>
                  <a:off x="1609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020" name="Line 2252"/>
                <p:cNvSpPr>
                  <a:spLocks noChangeShapeType="1"/>
                </p:cNvSpPr>
                <p:nvPr/>
              </p:nvSpPr>
              <p:spPr bwMode="auto">
                <a:xfrm>
                  <a:off x="1460" y="342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021" name="Line 2253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51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022" name="Line 2254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47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023" name="Line 2255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46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024" name="Line 2256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44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025" name="Line 2257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026" name="Line 2258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41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027" name="Line 2259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39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028" name="Line 2260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37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029" name="Line 2261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36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030" name="Line 2262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345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031" name="Line 2263"/>
                <p:cNvSpPr>
                  <a:spLocks noChangeShapeType="1"/>
                </p:cNvSpPr>
                <p:nvPr/>
              </p:nvSpPr>
              <p:spPr bwMode="auto">
                <a:xfrm rot="-5400000">
                  <a:off x="1527" y="349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5032" name="Line 2264"/>
            <p:cNvSpPr>
              <a:spLocks noChangeShapeType="1"/>
            </p:cNvSpPr>
            <p:nvPr/>
          </p:nvSpPr>
          <p:spPr bwMode="auto">
            <a:xfrm flipH="1">
              <a:off x="4461" y="2200"/>
              <a:ext cx="432" cy="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033" name="Text Box 2265"/>
            <p:cNvSpPr txBox="1">
              <a:spLocks noChangeArrowheads="1"/>
            </p:cNvSpPr>
            <p:nvPr/>
          </p:nvSpPr>
          <p:spPr bwMode="auto">
            <a:xfrm>
              <a:off x="4741" y="2055"/>
              <a:ext cx="4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/>
                <a:t>Scribe lane</a:t>
              </a:r>
            </a:p>
          </p:txBody>
        </p:sp>
        <p:sp>
          <p:nvSpPr>
            <p:cNvPr id="35034" name="Text Box 2266"/>
            <p:cNvSpPr txBox="1">
              <a:spLocks noChangeArrowheads="1"/>
            </p:cNvSpPr>
            <p:nvPr/>
          </p:nvSpPr>
          <p:spPr bwMode="auto">
            <a:xfrm>
              <a:off x="4846" y="2630"/>
              <a:ext cx="6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/>
                <a:t>GA Logic-only chunk</a:t>
              </a:r>
            </a:p>
          </p:txBody>
        </p:sp>
        <p:sp>
          <p:nvSpPr>
            <p:cNvPr id="35035" name="Line 2267"/>
            <p:cNvSpPr>
              <a:spLocks noChangeShapeType="1"/>
            </p:cNvSpPr>
            <p:nvPr/>
          </p:nvSpPr>
          <p:spPr bwMode="auto">
            <a:xfrm flipH="1" flipV="1">
              <a:off x="4513" y="2746"/>
              <a:ext cx="444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036" name="Rectangle 2268"/>
            <p:cNvSpPr>
              <a:spLocks noChangeArrowheads="1"/>
            </p:cNvSpPr>
            <p:nvPr/>
          </p:nvSpPr>
          <p:spPr bwMode="auto">
            <a:xfrm>
              <a:off x="2315" y="1249"/>
              <a:ext cx="632" cy="599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37" name="Rectangle 2269"/>
            <p:cNvSpPr>
              <a:spLocks noChangeArrowheads="1"/>
            </p:cNvSpPr>
            <p:nvPr/>
          </p:nvSpPr>
          <p:spPr bwMode="auto">
            <a:xfrm>
              <a:off x="2947" y="1848"/>
              <a:ext cx="410" cy="392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38" name="Rectangle 2270"/>
            <p:cNvSpPr>
              <a:spLocks noChangeArrowheads="1"/>
            </p:cNvSpPr>
            <p:nvPr/>
          </p:nvSpPr>
          <p:spPr bwMode="auto">
            <a:xfrm>
              <a:off x="3358" y="2240"/>
              <a:ext cx="1044" cy="781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39" name="Text Box 2271"/>
            <p:cNvSpPr txBox="1">
              <a:spLocks noChangeArrowheads="1"/>
            </p:cNvSpPr>
            <p:nvPr/>
          </p:nvSpPr>
          <p:spPr bwMode="auto">
            <a:xfrm>
              <a:off x="1468" y="1456"/>
              <a:ext cx="4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/>
                <a:t>Chip size 9</a:t>
              </a:r>
            </a:p>
          </p:txBody>
        </p:sp>
        <p:sp>
          <p:nvSpPr>
            <p:cNvPr id="35040" name="Text Box 2272"/>
            <p:cNvSpPr txBox="1">
              <a:spLocks noChangeArrowheads="1"/>
            </p:cNvSpPr>
            <p:nvPr/>
          </p:nvSpPr>
          <p:spPr bwMode="auto">
            <a:xfrm>
              <a:off x="1491" y="1917"/>
              <a:ext cx="4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/>
                <a:t>Chip size 4</a:t>
              </a:r>
            </a:p>
          </p:txBody>
        </p:sp>
        <p:sp>
          <p:nvSpPr>
            <p:cNvPr id="35041" name="Text Box 2273"/>
            <p:cNvSpPr txBox="1">
              <a:spLocks noChangeArrowheads="1"/>
            </p:cNvSpPr>
            <p:nvPr/>
          </p:nvSpPr>
          <p:spPr bwMode="auto">
            <a:xfrm>
              <a:off x="1464" y="2461"/>
              <a:ext cx="4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/>
                <a:t>Chip size 20</a:t>
              </a:r>
            </a:p>
          </p:txBody>
        </p:sp>
        <p:sp>
          <p:nvSpPr>
            <p:cNvPr id="35042" name="Line 2274"/>
            <p:cNvSpPr>
              <a:spLocks noChangeShapeType="1"/>
            </p:cNvSpPr>
            <p:nvPr/>
          </p:nvSpPr>
          <p:spPr bwMode="auto">
            <a:xfrm flipV="1">
              <a:off x="1861" y="1585"/>
              <a:ext cx="449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043" name="Line 2275"/>
            <p:cNvSpPr>
              <a:spLocks noChangeShapeType="1"/>
            </p:cNvSpPr>
            <p:nvPr/>
          </p:nvSpPr>
          <p:spPr bwMode="auto">
            <a:xfrm>
              <a:off x="1854" y="2067"/>
              <a:ext cx="1083" cy="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044" name="Line 2276"/>
            <p:cNvSpPr>
              <a:spLocks noChangeShapeType="1"/>
            </p:cNvSpPr>
            <p:nvPr/>
          </p:nvSpPr>
          <p:spPr bwMode="auto">
            <a:xfrm>
              <a:off x="1842" y="2597"/>
              <a:ext cx="1508" cy="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045" name="Text Box 2277"/>
          <p:cNvSpPr txBox="1">
            <a:spLocks noChangeArrowheads="1"/>
          </p:cNvSpPr>
          <p:nvPr/>
        </p:nvSpPr>
        <p:spPr bwMode="auto">
          <a:xfrm>
            <a:off x="1841500" y="5441950"/>
            <a:ext cx="61118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0099FF"/>
              </a:buClr>
              <a:buFont typeface="Wingdings" pitchFamily="2" charset="2"/>
              <a:buChar char="Ø"/>
            </a:pPr>
            <a:r>
              <a:rPr lang="en-US" sz="1200"/>
              <a:t> Long metal tracks cross scribe lines</a:t>
            </a:r>
          </a:p>
          <a:p>
            <a:pPr>
              <a:spcBef>
                <a:spcPct val="50000"/>
              </a:spcBef>
              <a:buClr>
                <a:srgbClr val="0099FF"/>
              </a:buClr>
              <a:buFont typeface="Wingdings" pitchFamily="2" charset="2"/>
              <a:buChar char="Ø"/>
            </a:pPr>
            <a:r>
              <a:rPr lang="en-US" sz="1200"/>
              <a:t> Die edges need to be sealed after cut</a:t>
            </a:r>
          </a:p>
          <a:p>
            <a:pPr>
              <a:spcBef>
                <a:spcPct val="50000"/>
              </a:spcBef>
              <a:buClr>
                <a:srgbClr val="0099FF"/>
              </a:buClr>
              <a:buFont typeface="Wingdings" pitchFamily="2" charset="2"/>
              <a:buChar char="Ø"/>
            </a:pPr>
            <a:r>
              <a:rPr lang="en-US" sz="1200"/>
              <a:t> Top wafer prepped for TSVs or micorbumps in </a:t>
            </a:r>
            <a:r>
              <a:rPr lang="en-US" sz="1200">
                <a:solidFill>
                  <a:srgbClr val="0000FF"/>
                </a:solidFill>
              </a:rPr>
              <a:t>standard pattern</a:t>
            </a:r>
            <a:r>
              <a:rPr lang="en-US" sz="1200"/>
              <a:t> (“socket”) over logic chunks</a:t>
            </a:r>
          </a:p>
        </p:txBody>
      </p:sp>
      <p:sp>
        <p:nvSpPr>
          <p:cNvPr id="35046" name="Text Box 2278"/>
          <p:cNvSpPr txBox="1">
            <a:spLocks noChangeArrowheads="1"/>
          </p:cNvSpPr>
          <p:nvPr/>
        </p:nvSpPr>
        <p:spPr bwMode="auto">
          <a:xfrm>
            <a:off x="336550" y="469900"/>
            <a:ext cx="84645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0073AE"/>
                </a:solidFill>
                <a:latin typeface="Helvetica" pitchFamily="34" charset="0"/>
              </a:rPr>
              <a:t>Continuous Array Terrain Allows Defining Custom Logic Sizes from Same Wafers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74625" y="431800"/>
            <a:ext cx="84645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0073AE"/>
                </a:solidFill>
                <a:latin typeface="Helvetica" pitchFamily="34" charset="0"/>
              </a:rPr>
              <a:t>Assembling Continuous Array Terrain into Customized Hybrid Stacks</a:t>
            </a:r>
          </a:p>
        </p:txBody>
      </p:sp>
      <p:grpSp>
        <p:nvGrpSpPr>
          <p:cNvPr id="35843" name="Group 3"/>
          <p:cNvGrpSpPr>
            <a:grpSpLocks/>
          </p:cNvGrpSpPr>
          <p:nvPr/>
        </p:nvGrpSpPr>
        <p:grpSpPr bwMode="auto">
          <a:xfrm>
            <a:off x="342900" y="1692275"/>
            <a:ext cx="8372475" cy="4413250"/>
            <a:chOff x="216" y="796"/>
            <a:chExt cx="5352" cy="3050"/>
          </a:xfrm>
        </p:grpSpPr>
        <p:sp>
          <p:nvSpPr>
            <p:cNvPr id="35844" name="Text Box 4"/>
            <p:cNvSpPr txBox="1">
              <a:spLocks noChangeArrowheads="1"/>
            </p:cNvSpPr>
            <p:nvPr/>
          </p:nvSpPr>
          <p:spPr bwMode="auto">
            <a:xfrm>
              <a:off x="2252" y="3014"/>
              <a:ext cx="3316" cy="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en-US" sz="1200"/>
                <a:t> </a:t>
              </a:r>
              <a:r>
                <a:rPr lang="en-US" sz="1600"/>
                <a:t>Chiclets assembly actually happens prior to wafer   dicing</a:t>
              </a:r>
            </a:p>
          </p:txBody>
        </p:sp>
        <p:grpSp>
          <p:nvGrpSpPr>
            <p:cNvPr id="35845" name="Group 5"/>
            <p:cNvGrpSpPr>
              <a:grpSpLocks/>
            </p:cNvGrpSpPr>
            <p:nvPr/>
          </p:nvGrpSpPr>
          <p:grpSpPr bwMode="auto">
            <a:xfrm>
              <a:off x="531" y="1199"/>
              <a:ext cx="639" cy="640"/>
              <a:chOff x="2355" y="1001"/>
              <a:chExt cx="639" cy="640"/>
            </a:xfrm>
          </p:grpSpPr>
          <p:sp>
            <p:nvSpPr>
              <p:cNvPr id="35846" name="Line 6"/>
              <p:cNvSpPr>
                <a:spLocks noChangeShapeType="1"/>
              </p:cNvSpPr>
              <p:nvPr/>
            </p:nvSpPr>
            <p:spPr bwMode="auto">
              <a:xfrm>
                <a:off x="2589" y="1001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47" name="Line 7"/>
              <p:cNvSpPr>
                <a:spLocks noChangeShapeType="1"/>
              </p:cNvSpPr>
              <p:nvPr/>
            </p:nvSpPr>
            <p:spPr bwMode="auto">
              <a:xfrm>
                <a:off x="2622" y="1001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48" name="Line 8"/>
              <p:cNvSpPr>
                <a:spLocks noChangeShapeType="1"/>
              </p:cNvSpPr>
              <p:nvPr/>
            </p:nvSpPr>
            <p:spPr bwMode="auto">
              <a:xfrm>
                <a:off x="2639" y="1001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49" name="Line 9"/>
              <p:cNvSpPr>
                <a:spLocks noChangeShapeType="1"/>
              </p:cNvSpPr>
              <p:nvPr/>
            </p:nvSpPr>
            <p:spPr bwMode="auto">
              <a:xfrm>
                <a:off x="2655" y="1001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0" name="Line 10"/>
              <p:cNvSpPr>
                <a:spLocks noChangeShapeType="1"/>
              </p:cNvSpPr>
              <p:nvPr/>
            </p:nvSpPr>
            <p:spPr bwMode="auto">
              <a:xfrm>
                <a:off x="2672" y="1001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1" name="Line 11"/>
              <p:cNvSpPr>
                <a:spLocks noChangeShapeType="1"/>
              </p:cNvSpPr>
              <p:nvPr/>
            </p:nvSpPr>
            <p:spPr bwMode="auto">
              <a:xfrm>
                <a:off x="2689" y="1001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2" name="Line 12"/>
              <p:cNvSpPr>
                <a:spLocks noChangeShapeType="1"/>
              </p:cNvSpPr>
              <p:nvPr/>
            </p:nvSpPr>
            <p:spPr bwMode="auto">
              <a:xfrm>
                <a:off x="2705" y="1001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3" name="Line 13"/>
              <p:cNvSpPr>
                <a:spLocks noChangeShapeType="1"/>
              </p:cNvSpPr>
              <p:nvPr/>
            </p:nvSpPr>
            <p:spPr bwMode="auto">
              <a:xfrm>
                <a:off x="2722" y="1001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4" name="Line 14"/>
              <p:cNvSpPr>
                <a:spLocks noChangeShapeType="1"/>
              </p:cNvSpPr>
              <p:nvPr/>
            </p:nvSpPr>
            <p:spPr bwMode="auto">
              <a:xfrm>
                <a:off x="2738" y="1001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5" name="Line 15"/>
              <p:cNvSpPr>
                <a:spLocks noChangeShapeType="1"/>
              </p:cNvSpPr>
              <p:nvPr/>
            </p:nvSpPr>
            <p:spPr bwMode="auto">
              <a:xfrm>
                <a:off x="2755" y="1001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6" name="Line 16"/>
              <p:cNvSpPr>
                <a:spLocks noChangeShapeType="1"/>
              </p:cNvSpPr>
              <p:nvPr/>
            </p:nvSpPr>
            <p:spPr bwMode="auto">
              <a:xfrm>
                <a:off x="2606" y="1001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7" name="Line 17"/>
              <p:cNvSpPr>
                <a:spLocks noChangeShapeType="1"/>
              </p:cNvSpPr>
              <p:nvPr/>
            </p:nvSpPr>
            <p:spPr bwMode="auto">
              <a:xfrm rot="-5400000">
                <a:off x="2673" y="1083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8" name="Line 18"/>
              <p:cNvSpPr>
                <a:spLocks noChangeShapeType="1"/>
              </p:cNvSpPr>
              <p:nvPr/>
            </p:nvSpPr>
            <p:spPr bwMode="auto">
              <a:xfrm rot="-5400000">
                <a:off x="2673" y="1050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9" name="Line 19"/>
              <p:cNvSpPr>
                <a:spLocks noChangeShapeType="1"/>
              </p:cNvSpPr>
              <p:nvPr/>
            </p:nvSpPr>
            <p:spPr bwMode="auto">
              <a:xfrm rot="-5400000">
                <a:off x="2673" y="1033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0" name="Line 20"/>
              <p:cNvSpPr>
                <a:spLocks noChangeShapeType="1"/>
              </p:cNvSpPr>
              <p:nvPr/>
            </p:nvSpPr>
            <p:spPr bwMode="auto">
              <a:xfrm rot="-5400000">
                <a:off x="2673" y="1017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1" name="Line 21"/>
              <p:cNvSpPr>
                <a:spLocks noChangeShapeType="1"/>
              </p:cNvSpPr>
              <p:nvPr/>
            </p:nvSpPr>
            <p:spPr bwMode="auto">
              <a:xfrm rot="-5400000">
                <a:off x="2673" y="1000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2" name="Line 22"/>
              <p:cNvSpPr>
                <a:spLocks noChangeShapeType="1"/>
              </p:cNvSpPr>
              <p:nvPr/>
            </p:nvSpPr>
            <p:spPr bwMode="auto">
              <a:xfrm rot="-5400000">
                <a:off x="2673" y="983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3" name="Line 23"/>
              <p:cNvSpPr>
                <a:spLocks noChangeShapeType="1"/>
              </p:cNvSpPr>
              <p:nvPr/>
            </p:nvSpPr>
            <p:spPr bwMode="auto">
              <a:xfrm rot="-5400000">
                <a:off x="2673" y="967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4" name="Line 24"/>
              <p:cNvSpPr>
                <a:spLocks noChangeShapeType="1"/>
              </p:cNvSpPr>
              <p:nvPr/>
            </p:nvSpPr>
            <p:spPr bwMode="auto">
              <a:xfrm rot="-5400000">
                <a:off x="2673" y="950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5" name="Line 25"/>
              <p:cNvSpPr>
                <a:spLocks noChangeShapeType="1"/>
              </p:cNvSpPr>
              <p:nvPr/>
            </p:nvSpPr>
            <p:spPr bwMode="auto">
              <a:xfrm rot="-5400000">
                <a:off x="2673" y="934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6" name="Line 26"/>
              <p:cNvSpPr>
                <a:spLocks noChangeShapeType="1"/>
              </p:cNvSpPr>
              <p:nvPr/>
            </p:nvSpPr>
            <p:spPr bwMode="auto">
              <a:xfrm rot="-5400000">
                <a:off x="2673" y="917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7" name="Line 27"/>
              <p:cNvSpPr>
                <a:spLocks noChangeShapeType="1"/>
              </p:cNvSpPr>
              <p:nvPr/>
            </p:nvSpPr>
            <p:spPr bwMode="auto">
              <a:xfrm rot="-5400000">
                <a:off x="2673" y="1066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8" name="Line 28"/>
              <p:cNvSpPr>
                <a:spLocks noChangeShapeType="1"/>
              </p:cNvSpPr>
              <p:nvPr/>
            </p:nvSpPr>
            <p:spPr bwMode="auto">
              <a:xfrm>
                <a:off x="2804" y="1001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9" name="Line 29"/>
              <p:cNvSpPr>
                <a:spLocks noChangeShapeType="1"/>
              </p:cNvSpPr>
              <p:nvPr/>
            </p:nvSpPr>
            <p:spPr bwMode="auto">
              <a:xfrm>
                <a:off x="2837" y="1001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70" name="Line 30"/>
              <p:cNvSpPr>
                <a:spLocks noChangeShapeType="1"/>
              </p:cNvSpPr>
              <p:nvPr/>
            </p:nvSpPr>
            <p:spPr bwMode="auto">
              <a:xfrm>
                <a:off x="2854" y="1001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71" name="Line 31"/>
              <p:cNvSpPr>
                <a:spLocks noChangeShapeType="1"/>
              </p:cNvSpPr>
              <p:nvPr/>
            </p:nvSpPr>
            <p:spPr bwMode="auto">
              <a:xfrm>
                <a:off x="2870" y="1001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72" name="Line 32"/>
              <p:cNvSpPr>
                <a:spLocks noChangeShapeType="1"/>
              </p:cNvSpPr>
              <p:nvPr/>
            </p:nvSpPr>
            <p:spPr bwMode="auto">
              <a:xfrm>
                <a:off x="2887" y="1001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73" name="Line 33"/>
              <p:cNvSpPr>
                <a:spLocks noChangeShapeType="1"/>
              </p:cNvSpPr>
              <p:nvPr/>
            </p:nvSpPr>
            <p:spPr bwMode="auto">
              <a:xfrm>
                <a:off x="2904" y="1001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74" name="Line 34"/>
              <p:cNvSpPr>
                <a:spLocks noChangeShapeType="1"/>
              </p:cNvSpPr>
              <p:nvPr/>
            </p:nvSpPr>
            <p:spPr bwMode="auto">
              <a:xfrm>
                <a:off x="2920" y="1001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75" name="Line 35"/>
              <p:cNvSpPr>
                <a:spLocks noChangeShapeType="1"/>
              </p:cNvSpPr>
              <p:nvPr/>
            </p:nvSpPr>
            <p:spPr bwMode="auto">
              <a:xfrm>
                <a:off x="2937" y="1001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76" name="Line 36"/>
              <p:cNvSpPr>
                <a:spLocks noChangeShapeType="1"/>
              </p:cNvSpPr>
              <p:nvPr/>
            </p:nvSpPr>
            <p:spPr bwMode="auto">
              <a:xfrm>
                <a:off x="2953" y="1001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77" name="Line 37"/>
              <p:cNvSpPr>
                <a:spLocks noChangeShapeType="1"/>
              </p:cNvSpPr>
              <p:nvPr/>
            </p:nvSpPr>
            <p:spPr bwMode="auto">
              <a:xfrm>
                <a:off x="2970" y="1001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78" name="Line 38"/>
              <p:cNvSpPr>
                <a:spLocks noChangeShapeType="1"/>
              </p:cNvSpPr>
              <p:nvPr/>
            </p:nvSpPr>
            <p:spPr bwMode="auto">
              <a:xfrm>
                <a:off x="2821" y="1001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79" name="Line 39"/>
              <p:cNvSpPr>
                <a:spLocks noChangeShapeType="1"/>
              </p:cNvSpPr>
              <p:nvPr/>
            </p:nvSpPr>
            <p:spPr bwMode="auto">
              <a:xfrm rot="-5400000">
                <a:off x="2888" y="1083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80" name="Line 40"/>
              <p:cNvSpPr>
                <a:spLocks noChangeShapeType="1"/>
              </p:cNvSpPr>
              <p:nvPr/>
            </p:nvSpPr>
            <p:spPr bwMode="auto">
              <a:xfrm rot="-5400000">
                <a:off x="2888" y="1050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81" name="Line 41"/>
              <p:cNvSpPr>
                <a:spLocks noChangeShapeType="1"/>
              </p:cNvSpPr>
              <p:nvPr/>
            </p:nvSpPr>
            <p:spPr bwMode="auto">
              <a:xfrm rot="-5400000">
                <a:off x="2888" y="1033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82" name="Line 42"/>
              <p:cNvSpPr>
                <a:spLocks noChangeShapeType="1"/>
              </p:cNvSpPr>
              <p:nvPr/>
            </p:nvSpPr>
            <p:spPr bwMode="auto">
              <a:xfrm rot="-5400000">
                <a:off x="2888" y="1017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83" name="Line 43"/>
              <p:cNvSpPr>
                <a:spLocks noChangeShapeType="1"/>
              </p:cNvSpPr>
              <p:nvPr/>
            </p:nvSpPr>
            <p:spPr bwMode="auto">
              <a:xfrm rot="-5400000">
                <a:off x="2888" y="1000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84" name="Line 44"/>
              <p:cNvSpPr>
                <a:spLocks noChangeShapeType="1"/>
              </p:cNvSpPr>
              <p:nvPr/>
            </p:nvSpPr>
            <p:spPr bwMode="auto">
              <a:xfrm rot="-5400000">
                <a:off x="2888" y="983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85" name="Line 45"/>
              <p:cNvSpPr>
                <a:spLocks noChangeShapeType="1"/>
              </p:cNvSpPr>
              <p:nvPr/>
            </p:nvSpPr>
            <p:spPr bwMode="auto">
              <a:xfrm rot="-5400000">
                <a:off x="2888" y="967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86" name="Line 46"/>
              <p:cNvSpPr>
                <a:spLocks noChangeShapeType="1"/>
              </p:cNvSpPr>
              <p:nvPr/>
            </p:nvSpPr>
            <p:spPr bwMode="auto">
              <a:xfrm rot="-5400000">
                <a:off x="2888" y="950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87" name="Line 47"/>
              <p:cNvSpPr>
                <a:spLocks noChangeShapeType="1"/>
              </p:cNvSpPr>
              <p:nvPr/>
            </p:nvSpPr>
            <p:spPr bwMode="auto">
              <a:xfrm rot="-5400000">
                <a:off x="2888" y="934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88" name="Line 48"/>
              <p:cNvSpPr>
                <a:spLocks noChangeShapeType="1"/>
              </p:cNvSpPr>
              <p:nvPr/>
            </p:nvSpPr>
            <p:spPr bwMode="auto">
              <a:xfrm rot="-5400000">
                <a:off x="2888" y="917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89" name="Line 49"/>
              <p:cNvSpPr>
                <a:spLocks noChangeShapeType="1"/>
              </p:cNvSpPr>
              <p:nvPr/>
            </p:nvSpPr>
            <p:spPr bwMode="auto">
              <a:xfrm rot="-5400000">
                <a:off x="2888" y="1066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90" name="Line 50"/>
              <p:cNvSpPr>
                <a:spLocks noChangeShapeType="1"/>
              </p:cNvSpPr>
              <p:nvPr/>
            </p:nvSpPr>
            <p:spPr bwMode="auto">
              <a:xfrm>
                <a:off x="2589" y="1217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91" name="Line 51"/>
              <p:cNvSpPr>
                <a:spLocks noChangeShapeType="1"/>
              </p:cNvSpPr>
              <p:nvPr/>
            </p:nvSpPr>
            <p:spPr bwMode="auto">
              <a:xfrm>
                <a:off x="2622" y="1217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92" name="Line 52"/>
              <p:cNvSpPr>
                <a:spLocks noChangeShapeType="1"/>
              </p:cNvSpPr>
              <p:nvPr/>
            </p:nvSpPr>
            <p:spPr bwMode="auto">
              <a:xfrm>
                <a:off x="2639" y="1217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93" name="Line 53"/>
              <p:cNvSpPr>
                <a:spLocks noChangeShapeType="1"/>
              </p:cNvSpPr>
              <p:nvPr/>
            </p:nvSpPr>
            <p:spPr bwMode="auto">
              <a:xfrm>
                <a:off x="2655" y="1217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94" name="Line 54"/>
              <p:cNvSpPr>
                <a:spLocks noChangeShapeType="1"/>
              </p:cNvSpPr>
              <p:nvPr/>
            </p:nvSpPr>
            <p:spPr bwMode="auto">
              <a:xfrm>
                <a:off x="2672" y="1217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95" name="Line 55"/>
              <p:cNvSpPr>
                <a:spLocks noChangeShapeType="1"/>
              </p:cNvSpPr>
              <p:nvPr/>
            </p:nvSpPr>
            <p:spPr bwMode="auto">
              <a:xfrm>
                <a:off x="2689" y="1217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96" name="Line 56"/>
              <p:cNvSpPr>
                <a:spLocks noChangeShapeType="1"/>
              </p:cNvSpPr>
              <p:nvPr/>
            </p:nvSpPr>
            <p:spPr bwMode="auto">
              <a:xfrm>
                <a:off x="2705" y="1217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97" name="Line 57"/>
              <p:cNvSpPr>
                <a:spLocks noChangeShapeType="1"/>
              </p:cNvSpPr>
              <p:nvPr/>
            </p:nvSpPr>
            <p:spPr bwMode="auto">
              <a:xfrm>
                <a:off x="2722" y="1217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98" name="Line 58"/>
              <p:cNvSpPr>
                <a:spLocks noChangeShapeType="1"/>
              </p:cNvSpPr>
              <p:nvPr/>
            </p:nvSpPr>
            <p:spPr bwMode="auto">
              <a:xfrm>
                <a:off x="2738" y="1217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99" name="Line 59"/>
              <p:cNvSpPr>
                <a:spLocks noChangeShapeType="1"/>
              </p:cNvSpPr>
              <p:nvPr/>
            </p:nvSpPr>
            <p:spPr bwMode="auto">
              <a:xfrm>
                <a:off x="2755" y="1217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00" name="Line 60"/>
              <p:cNvSpPr>
                <a:spLocks noChangeShapeType="1"/>
              </p:cNvSpPr>
              <p:nvPr/>
            </p:nvSpPr>
            <p:spPr bwMode="auto">
              <a:xfrm>
                <a:off x="2606" y="1217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01" name="Line 61"/>
              <p:cNvSpPr>
                <a:spLocks noChangeShapeType="1"/>
              </p:cNvSpPr>
              <p:nvPr/>
            </p:nvSpPr>
            <p:spPr bwMode="auto">
              <a:xfrm rot="-5400000">
                <a:off x="2673" y="1299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02" name="Line 62"/>
              <p:cNvSpPr>
                <a:spLocks noChangeShapeType="1"/>
              </p:cNvSpPr>
              <p:nvPr/>
            </p:nvSpPr>
            <p:spPr bwMode="auto">
              <a:xfrm rot="-5400000">
                <a:off x="2673" y="1266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03" name="Line 63"/>
              <p:cNvSpPr>
                <a:spLocks noChangeShapeType="1"/>
              </p:cNvSpPr>
              <p:nvPr/>
            </p:nvSpPr>
            <p:spPr bwMode="auto">
              <a:xfrm rot="-5400000">
                <a:off x="2673" y="1249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04" name="Line 64"/>
              <p:cNvSpPr>
                <a:spLocks noChangeShapeType="1"/>
              </p:cNvSpPr>
              <p:nvPr/>
            </p:nvSpPr>
            <p:spPr bwMode="auto">
              <a:xfrm rot="-5400000">
                <a:off x="2673" y="1233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05" name="Line 65"/>
              <p:cNvSpPr>
                <a:spLocks noChangeShapeType="1"/>
              </p:cNvSpPr>
              <p:nvPr/>
            </p:nvSpPr>
            <p:spPr bwMode="auto">
              <a:xfrm rot="-5400000">
                <a:off x="2673" y="1216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06" name="Line 66"/>
              <p:cNvSpPr>
                <a:spLocks noChangeShapeType="1"/>
              </p:cNvSpPr>
              <p:nvPr/>
            </p:nvSpPr>
            <p:spPr bwMode="auto">
              <a:xfrm rot="-5400000">
                <a:off x="2673" y="1199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07" name="Line 67"/>
              <p:cNvSpPr>
                <a:spLocks noChangeShapeType="1"/>
              </p:cNvSpPr>
              <p:nvPr/>
            </p:nvSpPr>
            <p:spPr bwMode="auto">
              <a:xfrm rot="-5400000">
                <a:off x="2673" y="1183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08" name="Line 68"/>
              <p:cNvSpPr>
                <a:spLocks noChangeShapeType="1"/>
              </p:cNvSpPr>
              <p:nvPr/>
            </p:nvSpPr>
            <p:spPr bwMode="auto">
              <a:xfrm rot="-5400000">
                <a:off x="2673" y="1166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09" name="Line 69"/>
              <p:cNvSpPr>
                <a:spLocks noChangeShapeType="1"/>
              </p:cNvSpPr>
              <p:nvPr/>
            </p:nvSpPr>
            <p:spPr bwMode="auto">
              <a:xfrm rot="-5400000">
                <a:off x="2673" y="1150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10" name="Line 70"/>
              <p:cNvSpPr>
                <a:spLocks noChangeShapeType="1"/>
              </p:cNvSpPr>
              <p:nvPr/>
            </p:nvSpPr>
            <p:spPr bwMode="auto">
              <a:xfrm rot="-5400000">
                <a:off x="2673" y="1133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11" name="Line 71"/>
              <p:cNvSpPr>
                <a:spLocks noChangeShapeType="1"/>
              </p:cNvSpPr>
              <p:nvPr/>
            </p:nvSpPr>
            <p:spPr bwMode="auto">
              <a:xfrm rot="-5400000">
                <a:off x="2673" y="1282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12" name="Line 72"/>
              <p:cNvSpPr>
                <a:spLocks noChangeShapeType="1"/>
              </p:cNvSpPr>
              <p:nvPr/>
            </p:nvSpPr>
            <p:spPr bwMode="auto">
              <a:xfrm>
                <a:off x="2804" y="1217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13" name="Line 73"/>
              <p:cNvSpPr>
                <a:spLocks noChangeShapeType="1"/>
              </p:cNvSpPr>
              <p:nvPr/>
            </p:nvSpPr>
            <p:spPr bwMode="auto">
              <a:xfrm>
                <a:off x="2837" y="1217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14" name="Line 74"/>
              <p:cNvSpPr>
                <a:spLocks noChangeShapeType="1"/>
              </p:cNvSpPr>
              <p:nvPr/>
            </p:nvSpPr>
            <p:spPr bwMode="auto">
              <a:xfrm>
                <a:off x="2854" y="1217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15" name="Line 75"/>
              <p:cNvSpPr>
                <a:spLocks noChangeShapeType="1"/>
              </p:cNvSpPr>
              <p:nvPr/>
            </p:nvSpPr>
            <p:spPr bwMode="auto">
              <a:xfrm>
                <a:off x="2870" y="1217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16" name="Line 76"/>
              <p:cNvSpPr>
                <a:spLocks noChangeShapeType="1"/>
              </p:cNvSpPr>
              <p:nvPr/>
            </p:nvSpPr>
            <p:spPr bwMode="auto">
              <a:xfrm>
                <a:off x="2887" y="1217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17" name="Line 77"/>
              <p:cNvSpPr>
                <a:spLocks noChangeShapeType="1"/>
              </p:cNvSpPr>
              <p:nvPr/>
            </p:nvSpPr>
            <p:spPr bwMode="auto">
              <a:xfrm>
                <a:off x="2904" y="1217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18" name="Line 78"/>
              <p:cNvSpPr>
                <a:spLocks noChangeShapeType="1"/>
              </p:cNvSpPr>
              <p:nvPr/>
            </p:nvSpPr>
            <p:spPr bwMode="auto">
              <a:xfrm>
                <a:off x="2920" y="1217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19" name="Line 79"/>
              <p:cNvSpPr>
                <a:spLocks noChangeShapeType="1"/>
              </p:cNvSpPr>
              <p:nvPr/>
            </p:nvSpPr>
            <p:spPr bwMode="auto">
              <a:xfrm>
                <a:off x="2937" y="1217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20" name="Line 80"/>
              <p:cNvSpPr>
                <a:spLocks noChangeShapeType="1"/>
              </p:cNvSpPr>
              <p:nvPr/>
            </p:nvSpPr>
            <p:spPr bwMode="auto">
              <a:xfrm>
                <a:off x="2953" y="1217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21" name="Line 81"/>
              <p:cNvSpPr>
                <a:spLocks noChangeShapeType="1"/>
              </p:cNvSpPr>
              <p:nvPr/>
            </p:nvSpPr>
            <p:spPr bwMode="auto">
              <a:xfrm>
                <a:off x="2970" y="1217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22" name="Line 82"/>
              <p:cNvSpPr>
                <a:spLocks noChangeShapeType="1"/>
              </p:cNvSpPr>
              <p:nvPr/>
            </p:nvSpPr>
            <p:spPr bwMode="auto">
              <a:xfrm>
                <a:off x="2821" y="1217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23" name="Line 83"/>
              <p:cNvSpPr>
                <a:spLocks noChangeShapeType="1"/>
              </p:cNvSpPr>
              <p:nvPr/>
            </p:nvSpPr>
            <p:spPr bwMode="auto">
              <a:xfrm rot="-5400000">
                <a:off x="2888" y="1299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24" name="Line 84"/>
              <p:cNvSpPr>
                <a:spLocks noChangeShapeType="1"/>
              </p:cNvSpPr>
              <p:nvPr/>
            </p:nvSpPr>
            <p:spPr bwMode="auto">
              <a:xfrm rot="-5400000">
                <a:off x="2888" y="1266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25" name="Line 85"/>
              <p:cNvSpPr>
                <a:spLocks noChangeShapeType="1"/>
              </p:cNvSpPr>
              <p:nvPr/>
            </p:nvSpPr>
            <p:spPr bwMode="auto">
              <a:xfrm rot="-5400000">
                <a:off x="2888" y="1249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26" name="Line 86"/>
              <p:cNvSpPr>
                <a:spLocks noChangeShapeType="1"/>
              </p:cNvSpPr>
              <p:nvPr/>
            </p:nvSpPr>
            <p:spPr bwMode="auto">
              <a:xfrm rot="-5400000">
                <a:off x="2888" y="1233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27" name="Line 87"/>
              <p:cNvSpPr>
                <a:spLocks noChangeShapeType="1"/>
              </p:cNvSpPr>
              <p:nvPr/>
            </p:nvSpPr>
            <p:spPr bwMode="auto">
              <a:xfrm rot="-5400000">
                <a:off x="2888" y="1216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28" name="Line 88"/>
              <p:cNvSpPr>
                <a:spLocks noChangeShapeType="1"/>
              </p:cNvSpPr>
              <p:nvPr/>
            </p:nvSpPr>
            <p:spPr bwMode="auto">
              <a:xfrm rot="-5400000">
                <a:off x="2888" y="1199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29" name="Line 89"/>
              <p:cNvSpPr>
                <a:spLocks noChangeShapeType="1"/>
              </p:cNvSpPr>
              <p:nvPr/>
            </p:nvSpPr>
            <p:spPr bwMode="auto">
              <a:xfrm rot="-5400000">
                <a:off x="2888" y="1183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30" name="Line 90"/>
              <p:cNvSpPr>
                <a:spLocks noChangeShapeType="1"/>
              </p:cNvSpPr>
              <p:nvPr/>
            </p:nvSpPr>
            <p:spPr bwMode="auto">
              <a:xfrm rot="-5400000">
                <a:off x="2888" y="1166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31" name="Line 91"/>
              <p:cNvSpPr>
                <a:spLocks noChangeShapeType="1"/>
              </p:cNvSpPr>
              <p:nvPr/>
            </p:nvSpPr>
            <p:spPr bwMode="auto">
              <a:xfrm rot="-5400000">
                <a:off x="2888" y="1150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32" name="Line 92"/>
              <p:cNvSpPr>
                <a:spLocks noChangeShapeType="1"/>
              </p:cNvSpPr>
              <p:nvPr/>
            </p:nvSpPr>
            <p:spPr bwMode="auto">
              <a:xfrm rot="-5400000">
                <a:off x="2888" y="1133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33" name="Line 93"/>
              <p:cNvSpPr>
                <a:spLocks noChangeShapeType="1"/>
              </p:cNvSpPr>
              <p:nvPr/>
            </p:nvSpPr>
            <p:spPr bwMode="auto">
              <a:xfrm rot="-5400000">
                <a:off x="2888" y="1282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34" name="Line 94"/>
              <p:cNvSpPr>
                <a:spLocks noChangeShapeType="1"/>
              </p:cNvSpPr>
              <p:nvPr/>
            </p:nvSpPr>
            <p:spPr bwMode="auto">
              <a:xfrm>
                <a:off x="2378" y="1001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35" name="Line 95"/>
              <p:cNvSpPr>
                <a:spLocks noChangeShapeType="1"/>
              </p:cNvSpPr>
              <p:nvPr/>
            </p:nvSpPr>
            <p:spPr bwMode="auto">
              <a:xfrm>
                <a:off x="2411" y="1001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36" name="Line 96"/>
              <p:cNvSpPr>
                <a:spLocks noChangeShapeType="1"/>
              </p:cNvSpPr>
              <p:nvPr/>
            </p:nvSpPr>
            <p:spPr bwMode="auto">
              <a:xfrm>
                <a:off x="2428" y="1001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37" name="Line 97"/>
              <p:cNvSpPr>
                <a:spLocks noChangeShapeType="1"/>
              </p:cNvSpPr>
              <p:nvPr/>
            </p:nvSpPr>
            <p:spPr bwMode="auto">
              <a:xfrm>
                <a:off x="2444" y="1001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38" name="Line 98"/>
              <p:cNvSpPr>
                <a:spLocks noChangeShapeType="1"/>
              </p:cNvSpPr>
              <p:nvPr/>
            </p:nvSpPr>
            <p:spPr bwMode="auto">
              <a:xfrm>
                <a:off x="2461" y="1001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39" name="Line 99"/>
              <p:cNvSpPr>
                <a:spLocks noChangeShapeType="1"/>
              </p:cNvSpPr>
              <p:nvPr/>
            </p:nvSpPr>
            <p:spPr bwMode="auto">
              <a:xfrm>
                <a:off x="2478" y="1001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40" name="Line 100"/>
              <p:cNvSpPr>
                <a:spLocks noChangeShapeType="1"/>
              </p:cNvSpPr>
              <p:nvPr/>
            </p:nvSpPr>
            <p:spPr bwMode="auto">
              <a:xfrm>
                <a:off x="2494" y="1001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41" name="Line 101"/>
              <p:cNvSpPr>
                <a:spLocks noChangeShapeType="1"/>
              </p:cNvSpPr>
              <p:nvPr/>
            </p:nvSpPr>
            <p:spPr bwMode="auto">
              <a:xfrm>
                <a:off x="2511" y="1001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42" name="Line 102"/>
              <p:cNvSpPr>
                <a:spLocks noChangeShapeType="1"/>
              </p:cNvSpPr>
              <p:nvPr/>
            </p:nvSpPr>
            <p:spPr bwMode="auto">
              <a:xfrm>
                <a:off x="2527" y="1001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43" name="Line 103"/>
              <p:cNvSpPr>
                <a:spLocks noChangeShapeType="1"/>
              </p:cNvSpPr>
              <p:nvPr/>
            </p:nvSpPr>
            <p:spPr bwMode="auto">
              <a:xfrm>
                <a:off x="2544" y="1001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44" name="Line 104"/>
              <p:cNvSpPr>
                <a:spLocks noChangeShapeType="1"/>
              </p:cNvSpPr>
              <p:nvPr/>
            </p:nvSpPr>
            <p:spPr bwMode="auto">
              <a:xfrm>
                <a:off x="2395" y="1001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45" name="Line 105"/>
              <p:cNvSpPr>
                <a:spLocks noChangeShapeType="1"/>
              </p:cNvSpPr>
              <p:nvPr/>
            </p:nvSpPr>
            <p:spPr bwMode="auto">
              <a:xfrm rot="-5400000">
                <a:off x="2462" y="1083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46" name="Line 106"/>
              <p:cNvSpPr>
                <a:spLocks noChangeShapeType="1"/>
              </p:cNvSpPr>
              <p:nvPr/>
            </p:nvSpPr>
            <p:spPr bwMode="auto">
              <a:xfrm rot="-5400000">
                <a:off x="2462" y="1050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47" name="Line 107"/>
              <p:cNvSpPr>
                <a:spLocks noChangeShapeType="1"/>
              </p:cNvSpPr>
              <p:nvPr/>
            </p:nvSpPr>
            <p:spPr bwMode="auto">
              <a:xfrm rot="-5400000">
                <a:off x="2462" y="1033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48" name="Line 108"/>
              <p:cNvSpPr>
                <a:spLocks noChangeShapeType="1"/>
              </p:cNvSpPr>
              <p:nvPr/>
            </p:nvSpPr>
            <p:spPr bwMode="auto">
              <a:xfrm rot="-5400000">
                <a:off x="2462" y="1017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49" name="Line 109"/>
              <p:cNvSpPr>
                <a:spLocks noChangeShapeType="1"/>
              </p:cNvSpPr>
              <p:nvPr/>
            </p:nvSpPr>
            <p:spPr bwMode="auto">
              <a:xfrm rot="-5400000">
                <a:off x="2462" y="1000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50" name="Line 110"/>
              <p:cNvSpPr>
                <a:spLocks noChangeShapeType="1"/>
              </p:cNvSpPr>
              <p:nvPr/>
            </p:nvSpPr>
            <p:spPr bwMode="auto">
              <a:xfrm rot="-5400000">
                <a:off x="2462" y="983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51" name="Line 111"/>
              <p:cNvSpPr>
                <a:spLocks noChangeShapeType="1"/>
              </p:cNvSpPr>
              <p:nvPr/>
            </p:nvSpPr>
            <p:spPr bwMode="auto">
              <a:xfrm rot="-5400000">
                <a:off x="2462" y="967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52" name="Line 112"/>
              <p:cNvSpPr>
                <a:spLocks noChangeShapeType="1"/>
              </p:cNvSpPr>
              <p:nvPr/>
            </p:nvSpPr>
            <p:spPr bwMode="auto">
              <a:xfrm rot="-5400000">
                <a:off x="2462" y="950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53" name="Line 113"/>
              <p:cNvSpPr>
                <a:spLocks noChangeShapeType="1"/>
              </p:cNvSpPr>
              <p:nvPr/>
            </p:nvSpPr>
            <p:spPr bwMode="auto">
              <a:xfrm rot="-5400000">
                <a:off x="2462" y="934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54" name="Line 114"/>
              <p:cNvSpPr>
                <a:spLocks noChangeShapeType="1"/>
              </p:cNvSpPr>
              <p:nvPr/>
            </p:nvSpPr>
            <p:spPr bwMode="auto">
              <a:xfrm rot="-5400000">
                <a:off x="2462" y="917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55" name="Line 115"/>
              <p:cNvSpPr>
                <a:spLocks noChangeShapeType="1"/>
              </p:cNvSpPr>
              <p:nvPr/>
            </p:nvSpPr>
            <p:spPr bwMode="auto">
              <a:xfrm rot="-5400000">
                <a:off x="2462" y="1066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56" name="Line 116"/>
              <p:cNvSpPr>
                <a:spLocks noChangeShapeType="1"/>
              </p:cNvSpPr>
              <p:nvPr/>
            </p:nvSpPr>
            <p:spPr bwMode="auto">
              <a:xfrm>
                <a:off x="2378" y="1217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57" name="Line 117"/>
              <p:cNvSpPr>
                <a:spLocks noChangeShapeType="1"/>
              </p:cNvSpPr>
              <p:nvPr/>
            </p:nvSpPr>
            <p:spPr bwMode="auto">
              <a:xfrm>
                <a:off x="2411" y="1217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58" name="Line 118"/>
              <p:cNvSpPr>
                <a:spLocks noChangeShapeType="1"/>
              </p:cNvSpPr>
              <p:nvPr/>
            </p:nvSpPr>
            <p:spPr bwMode="auto">
              <a:xfrm>
                <a:off x="2428" y="1217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59" name="Line 119"/>
              <p:cNvSpPr>
                <a:spLocks noChangeShapeType="1"/>
              </p:cNvSpPr>
              <p:nvPr/>
            </p:nvSpPr>
            <p:spPr bwMode="auto">
              <a:xfrm>
                <a:off x="2444" y="1217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60" name="Line 120"/>
              <p:cNvSpPr>
                <a:spLocks noChangeShapeType="1"/>
              </p:cNvSpPr>
              <p:nvPr/>
            </p:nvSpPr>
            <p:spPr bwMode="auto">
              <a:xfrm>
                <a:off x="2461" y="1217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61" name="Line 121"/>
              <p:cNvSpPr>
                <a:spLocks noChangeShapeType="1"/>
              </p:cNvSpPr>
              <p:nvPr/>
            </p:nvSpPr>
            <p:spPr bwMode="auto">
              <a:xfrm>
                <a:off x="2478" y="1217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62" name="Line 122"/>
              <p:cNvSpPr>
                <a:spLocks noChangeShapeType="1"/>
              </p:cNvSpPr>
              <p:nvPr/>
            </p:nvSpPr>
            <p:spPr bwMode="auto">
              <a:xfrm>
                <a:off x="2494" y="1217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63" name="Line 123"/>
              <p:cNvSpPr>
                <a:spLocks noChangeShapeType="1"/>
              </p:cNvSpPr>
              <p:nvPr/>
            </p:nvSpPr>
            <p:spPr bwMode="auto">
              <a:xfrm>
                <a:off x="2511" y="1217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64" name="Line 124"/>
              <p:cNvSpPr>
                <a:spLocks noChangeShapeType="1"/>
              </p:cNvSpPr>
              <p:nvPr/>
            </p:nvSpPr>
            <p:spPr bwMode="auto">
              <a:xfrm>
                <a:off x="2527" y="1217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65" name="Line 125"/>
              <p:cNvSpPr>
                <a:spLocks noChangeShapeType="1"/>
              </p:cNvSpPr>
              <p:nvPr/>
            </p:nvSpPr>
            <p:spPr bwMode="auto">
              <a:xfrm>
                <a:off x="2544" y="1217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66" name="Line 126"/>
              <p:cNvSpPr>
                <a:spLocks noChangeShapeType="1"/>
              </p:cNvSpPr>
              <p:nvPr/>
            </p:nvSpPr>
            <p:spPr bwMode="auto">
              <a:xfrm>
                <a:off x="2395" y="1217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67" name="Line 127"/>
              <p:cNvSpPr>
                <a:spLocks noChangeShapeType="1"/>
              </p:cNvSpPr>
              <p:nvPr/>
            </p:nvSpPr>
            <p:spPr bwMode="auto">
              <a:xfrm rot="-5400000">
                <a:off x="2462" y="1299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68" name="Line 128"/>
              <p:cNvSpPr>
                <a:spLocks noChangeShapeType="1"/>
              </p:cNvSpPr>
              <p:nvPr/>
            </p:nvSpPr>
            <p:spPr bwMode="auto">
              <a:xfrm rot="-5400000">
                <a:off x="2462" y="1266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69" name="Line 129"/>
              <p:cNvSpPr>
                <a:spLocks noChangeShapeType="1"/>
              </p:cNvSpPr>
              <p:nvPr/>
            </p:nvSpPr>
            <p:spPr bwMode="auto">
              <a:xfrm rot="-5400000">
                <a:off x="2462" y="1249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70" name="Line 130"/>
              <p:cNvSpPr>
                <a:spLocks noChangeShapeType="1"/>
              </p:cNvSpPr>
              <p:nvPr/>
            </p:nvSpPr>
            <p:spPr bwMode="auto">
              <a:xfrm rot="-5400000">
                <a:off x="2462" y="1233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71" name="Line 131"/>
              <p:cNvSpPr>
                <a:spLocks noChangeShapeType="1"/>
              </p:cNvSpPr>
              <p:nvPr/>
            </p:nvSpPr>
            <p:spPr bwMode="auto">
              <a:xfrm rot="-5400000">
                <a:off x="2462" y="1216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72" name="Line 132"/>
              <p:cNvSpPr>
                <a:spLocks noChangeShapeType="1"/>
              </p:cNvSpPr>
              <p:nvPr/>
            </p:nvSpPr>
            <p:spPr bwMode="auto">
              <a:xfrm rot="-5400000">
                <a:off x="2462" y="1199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73" name="Line 133"/>
              <p:cNvSpPr>
                <a:spLocks noChangeShapeType="1"/>
              </p:cNvSpPr>
              <p:nvPr/>
            </p:nvSpPr>
            <p:spPr bwMode="auto">
              <a:xfrm rot="-5400000">
                <a:off x="2462" y="1183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74" name="Line 134"/>
              <p:cNvSpPr>
                <a:spLocks noChangeShapeType="1"/>
              </p:cNvSpPr>
              <p:nvPr/>
            </p:nvSpPr>
            <p:spPr bwMode="auto">
              <a:xfrm rot="-5400000">
                <a:off x="2462" y="1166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75" name="Line 135"/>
              <p:cNvSpPr>
                <a:spLocks noChangeShapeType="1"/>
              </p:cNvSpPr>
              <p:nvPr/>
            </p:nvSpPr>
            <p:spPr bwMode="auto">
              <a:xfrm rot="-5400000">
                <a:off x="2462" y="1150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76" name="Line 136"/>
              <p:cNvSpPr>
                <a:spLocks noChangeShapeType="1"/>
              </p:cNvSpPr>
              <p:nvPr/>
            </p:nvSpPr>
            <p:spPr bwMode="auto">
              <a:xfrm rot="-5400000">
                <a:off x="2462" y="1133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77" name="Line 137"/>
              <p:cNvSpPr>
                <a:spLocks noChangeShapeType="1"/>
              </p:cNvSpPr>
              <p:nvPr/>
            </p:nvSpPr>
            <p:spPr bwMode="auto">
              <a:xfrm rot="-5400000">
                <a:off x="2462" y="1282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78" name="Line 138"/>
              <p:cNvSpPr>
                <a:spLocks noChangeShapeType="1"/>
              </p:cNvSpPr>
              <p:nvPr/>
            </p:nvSpPr>
            <p:spPr bwMode="auto">
              <a:xfrm>
                <a:off x="2589" y="1428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79" name="Line 139"/>
              <p:cNvSpPr>
                <a:spLocks noChangeShapeType="1"/>
              </p:cNvSpPr>
              <p:nvPr/>
            </p:nvSpPr>
            <p:spPr bwMode="auto">
              <a:xfrm>
                <a:off x="2622" y="1428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80" name="Line 140"/>
              <p:cNvSpPr>
                <a:spLocks noChangeShapeType="1"/>
              </p:cNvSpPr>
              <p:nvPr/>
            </p:nvSpPr>
            <p:spPr bwMode="auto">
              <a:xfrm>
                <a:off x="2639" y="1428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81" name="Line 141"/>
              <p:cNvSpPr>
                <a:spLocks noChangeShapeType="1"/>
              </p:cNvSpPr>
              <p:nvPr/>
            </p:nvSpPr>
            <p:spPr bwMode="auto">
              <a:xfrm>
                <a:off x="2655" y="1428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82" name="Line 142"/>
              <p:cNvSpPr>
                <a:spLocks noChangeShapeType="1"/>
              </p:cNvSpPr>
              <p:nvPr/>
            </p:nvSpPr>
            <p:spPr bwMode="auto">
              <a:xfrm>
                <a:off x="2672" y="1428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83" name="Line 143"/>
              <p:cNvSpPr>
                <a:spLocks noChangeShapeType="1"/>
              </p:cNvSpPr>
              <p:nvPr/>
            </p:nvSpPr>
            <p:spPr bwMode="auto">
              <a:xfrm>
                <a:off x="2689" y="1428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84" name="Line 144"/>
              <p:cNvSpPr>
                <a:spLocks noChangeShapeType="1"/>
              </p:cNvSpPr>
              <p:nvPr/>
            </p:nvSpPr>
            <p:spPr bwMode="auto">
              <a:xfrm>
                <a:off x="2705" y="1428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85" name="Line 145"/>
              <p:cNvSpPr>
                <a:spLocks noChangeShapeType="1"/>
              </p:cNvSpPr>
              <p:nvPr/>
            </p:nvSpPr>
            <p:spPr bwMode="auto">
              <a:xfrm>
                <a:off x="2722" y="1428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86" name="Line 146"/>
              <p:cNvSpPr>
                <a:spLocks noChangeShapeType="1"/>
              </p:cNvSpPr>
              <p:nvPr/>
            </p:nvSpPr>
            <p:spPr bwMode="auto">
              <a:xfrm>
                <a:off x="2738" y="1428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87" name="Line 147"/>
              <p:cNvSpPr>
                <a:spLocks noChangeShapeType="1"/>
              </p:cNvSpPr>
              <p:nvPr/>
            </p:nvSpPr>
            <p:spPr bwMode="auto">
              <a:xfrm>
                <a:off x="2755" y="1428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88" name="Line 148"/>
              <p:cNvSpPr>
                <a:spLocks noChangeShapeType="1"/>
              </p:cNvSpPr>
              <p:nvPr/>
            </p:nvSpPr>
            <p:spPr bwMode="auto">
              <a:xfrm>
                <a:off x="2606" y="1428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89" name="Line 149"/>
              <p:cNvSpPr>
                <a:spLocks noChangeShapeType="1"/>
              </p:cNvSpPr>
              <p:nvPr/>
            </p:nvSpPr>
            <p:spPr bwMode="auto">
              <a:xfrm rot="-5400000">
                <a:off x="2673" y="1510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90" name="Line 150"/>
              <p:cNvSpPr>
                <a:spLocks noChangeShapeType="1"/>
              </p:cNvSpPr>
              <p:nvPr/>
            </p:nvSpPr>
            <p:spPr bwMode="auto">
              <a:xfrm rot="-5400000">
                <a:off x="2673" y="1477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91" name="Line 151"/>
              <p:cNvSpPr>
                <a:spLocks noChangeShapeType="1"/>
              </p:cNvSpPr>
              <p:nvPr/>
            </p:nvSpPr>
            <p:spPr bwMode="auto">
              <a:xfrm rot="-5400000">
                <a:off x="2673" y="1460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92" name="Line 152"/>
              <p:cNvSpPr>
                <a:spLocks noChangeShapeType="1"/>
              </p:cNvSpPr>
              <p:nvPr/>
            </p:nvSpPr>
            <p:spPr bwMode="auto">
              <a:xfrm rot="-5400000">
                <a:off x="2673" y="1444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93" name="Line 153"/>
              <p:cNvSpPr>
                <a:spLocks noChangeShapeType="1"/>
              </p:cNvSpPr>
              <p:nvPr/>
            </p:nvSpPr>
            <p:spPr bwMode="auto">
              <a:xfrm rot="-5400000">
                <a:off x="2673" y="1427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94" name="Line 154"/>
              <p:cNvSpPr>
                <a:spLocks noChangeShapeType="1"/>
              </p:cNvSpPr>
              <p:nvPr/>
            </p:nvSpPr>
            <p:spPr bwMode="auto">
              <a:xfrm rot="-5400000">
                <a:off x="2673" y="1410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95" name="Line 155"/>
              <p:cNvSpPr>
                <a:spLocks noChangeShapeType="1"/>
              </p:cNvSpPr>
              <p:nvPr/>
            </p:nvSpPr>
            <p:spPr bwMode="auto">
              <a:xfrm rot="-5400000">
                <a:off x="2673" y="1394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96" name="Line 156"/>
              <p:cNvSpPr>
                <a:spLocks noChangeShapeType="1"/>
              </p:cNvSpPr>
              <p:nvPr/>
            </p:nvSpPr>
            <p:spPr bwMode="auto">
              <a:xfrm rot="-5400000">
                <a:off x="2673" y="1377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97" name="Line 157"/>
              <p:cNvSpPr>
                <a:spLocks noChangeShapeType="1"/>
              </p:cNvSpPr>
              <p:nvPr/>
            </p:nvSpPr>
            <p:spPr bwMode="auto">
              <a:xfrm rot="-5400000">
                <a:off x="2673" y="1361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98" name="Line 158"/>
              <p:cNvSpPr>
                <a:spLocks noChangeShapeType="1"/>
              </p:cNvSpPr>
              <p:nvPr/>
            </p:nvSpPr>
            <p:spPr bwMode="auto">
              <a:xfrm rot="-5400000">
                <a:off x="2673" y="1344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99" name="Line 159"/>
              <p:cNvSpPr>
                <a:spLocks noChangeShapeType="1"/>
              </p:cNvSpPr>
              <p:nvPr/>
            </p:nvSpPr>
            <p:spPr bwMode="auto">
              <a:xfrm rot="-5400000">
                <a:off x="2673" y="1493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00" name="Line 160"/>
              <p:cNvSpPr>
                <a:spLocks noChangeShapeType="1"/>
              </p:cNvSpPr>
              <p:nvPr/>
            </p:nvSpPr>
            <p:spPr bwMode="auto">
              <a:xfrm>
                <a:off x="2804" y="1428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01" name="Line 161"/>
              <p:cNvSpPr>
                <a:spLocks noChangeShapeType="1"/>
              </p:cNvSpPr>
              <p:nvPr/>
            </p:nvSpPr>
            <p:spPr bwMode="auto">
              <a:xfrm>
                <a:off x="2837" y="1428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02" name="Line 162"/>
              <p:cNvSpPr>
                <a:spLocks noChangeShapeType="1"/>
              </p:cNvSpPr>
              <p:nvPr/>
            </p:nvSpPr>
            <p:spPr bwMode="auto">
              <a:xfrm>
                <a:off x="2854" y="1428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03" name="Line 163"/>
              <p:cNvSpPr>
                <a:spLocks noChangeShapeType="1"/>
              </p:cNvSpPr>
              <p:nvPr/>
            </p:nvSpPr>
            <p:spPr bwMode="auto">
              <a:xfrm>
                <a:off x="2870" y="1428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04" name="Line 164"/>
              <p:cNvSpPr>
                <a:spLocks noChangeShapeType="1"/>
              </p:cNvSpPr>
              <p:nvPr/>
            </p:nvSpPr>
            <p:spPr bwMode="auto">
              <a:xfrm>
                <a:off x="2887" y="1428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05" name="Line 165"/>
              <p:cNvSpPr>
                <a:spLocks noChangeShapeType="1"/>
              </p:cNvSpPr>
              <p:nvPr/>
            </p:nvSpPr>
            <p:spPr bwMode="auto">
              <a:xfrm>
                <a:off x="2904" y="1428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06" name="Line 166"/>
              <p:cNvSpPr>
                <a:spLocks noChangeShapeType="1"/>
              </p:cNvSpPr>
              <p:nvPr/>
            </p:nvSpPr>
            <p:spPr bwMode="auto">
              <a:xfrm>
                <a:off x="2920" y="1428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07" name="Line 167"/>
              <p:cNvSpPr>
                <a:spLocks noChangeShapeType="1"/>
              </p:cNvSpPr>
              <p:nvPr/>
            </p:nvSpPr>
            <p:spPr bwMode="auto">
              <a:xfrm>
                <a:off x="2937" y="1428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08" name="Line 168"/>
              <p:cNvSpPr>
                <a:spLocks noChangeShapeType="1"/>
              </p:cNvSpPr>
              <p:nvPr/>
            </p:nvSpPr>
            <p:spPr bwMode="auto">
              <a:xfrm>
                <a:off x="2953" y="1428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09" name="Line 169"/>
              <p:cNvSpPr>
                <a:spLocks noChangeShapeType="1"/>
              </p:cNvSpPr>
              <p:nvPr/>
            </p:nvSpPr>
            <p:spPr bwMode="auto">
              <a:xfrm>
                <a:off x="2970" y="1428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10" name="Line 170"/>
              <p:cNvSpPr>
                <a:spLocks noChangeShapeType="1"/>
              </p:cNvSpPr>
              <p:nvPr/>
            </p:nvSpPr>
            <p:spPr bwMode="auto">
              <a:xfrm>
                <a:off x="2821" y="1428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11" name="Line 171"/>
              <p:cNvSpPr>
                <a:spLocks noChangeShapeType="1"/>
              </p:cNvSpPr>
              <p:nvPr/>
            </p:nvSpPr>
            <p:spPr bwMode="auto">
              <a:xfrm rot="-5400000">
                <a:off x="2888" y="1510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12" name="Line 172"/>
              <p:cNvSpPr>
                <a:spLocks noChangeShapeType="1"/>
              </p:cNvSpPr>
              <p:nvPr/>
            </p:nvSpPr>
            <p:spPr bwMode="auto">
              <a:xfrm rot="-5400000">
                <a:off x="2888" y="1477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13" name="Line 173"/>
              <p:cNvSpPr>
                <a:spLocks noChangeShapeType="1"/>
              </p:cNvSpPr>
              <p:nvPr/>
            </p:nvSpPr>
            <p:spPr bwMode="auto">
              <a:xfrm rot="-5400000">
                <a:off x="2888" y="1460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14" name="Line 174"/>
              <p:cNvSpPr>
                <a:spLocks noChangeShapeType="1"/>
              </p:cNvSpPr>
              <p:nvPr/>
            </p:nvSpPr>
            <p:spPr bwMode="auto">
              <a:xfrm rot="-5400000">
                <a:off x="2888" y="1444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15" name="Line 175"/>
              <p:cNvSpPr>
                <a:spLocks noChangeShapeType="1"/>
              </p:cNvSpPr>
              <p:nvPr/>
            </p:nvSpPr>
            <p:spPr bwMode="auto">
              <a:xfrm rot="-5400000">
                <a:off x="2888" y="1427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16" name="Line 176"/>
              <p:cNvSpPr>
                <a:spLocks noChangeShapeType="1"/>
              </p:cNvSpPr>
              <p:nvPr/>
            </p:nvSpPr>
            <p:spPr bwMode="auto">
              <a:xfrm rot="-5400000">
                <a:off x="2888" y="1410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17" name="Line 177"/>
              <p:cNvSpPr>
                <a:spLocks noChangeShapeType="1"/>
              </p:cNvSpPr>
              <p:nvPr/>
            </p:nvSpPr>
            <p:spPr bwMode="auto">
              <a:xfrm rot="-5400000">
                <a:off x="2888" y="1394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18" name="Line 178"/>
              <p:cNvSpPr>
                <a:spLocks noChangeShapeType="1"/>
              </p:cNvSpPr>
              <p:nvPr/>
            </p:nvSpPr>
            <p:spPr bwMode="auto">
              <a:xfrm rot="-5400000">
                <a:off x="2888" y="1377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19" name="Line 179"/>
              <p:cNvSpPr>
                <a:spLocks noChangeShapeType="1"/>
              </p:cNvSpPr>
              <p:nvPr/>
            </p:nvSpPr>
            <p:spPr bwMode="auto">
              <a:xfrm rot="-5400000">
                <a:off x="2888" y="1361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20" name="Line 180"/>
              <p:cNvSpPr>
                <a:spLocks noChangeShapeType="1"/>
              </p:cNvSpPr>
              <p:nvPr/>
            </p:nvSpPr>
            <p:spPr bwMode="auto">
              <a:xfrm rot="-5400000">
                <a:off x="2888" y="1344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21" name="Line 181"/>
              <p:cNvSpPr>
                <a:spLocks noChangeShapeType="1"/>
              </p:cNvSpPr>
              <p:nvPr/>
            </p:nvSpPr>
            <p:spPr bwMode="auto">
              <a:xfrm rot="-5400000">
                <a:off x="2888" y="1493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22" name="Line 182"/>
              <p:cNvSpPr>
                <a:spLocks noChangeShapeType="1"/>
              </p:cNvSpPr>
              <p:nvPr/>
            </p:nvSpPr>
            <p:spPr bwMode="auto">
              <a:xfrm>
                <a:off x="2378" y="1428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23" name="Line 183"/>
              <p:cNvSpPr>
                <a:spLocks noChangeShapeType="1"/>
              </p:cNvSpPr>
              <p:nvPr/>
            </p:nvSpPr>
            <p:spPr bwMode="auto">
              <a:xfrm>
                <a:off x="2411" y="1428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24" name="Line 184"/>
              <p:cNvSpPr>
                <a:spLocks noChangeShapeType="1"/>
              </p:cNvSpPr>
              <p:nvPr/>
            </p:nvSpPr>
            <p:spPr bwMode="auto">
              <a:xfrm>
                <a:off x="2428" y="1428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25" name="Line 185"/>
              <p:cNvSpPr>
                <a:spLocks noChangeShapeType="1"/>
              </p:cNvSpPr>
              <p:nvPr/>
            </p:nvSpPr>
            <p:spPr bwMode="auto">
              <a:xfrm>
                <a:off x="2444" y="1428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26" name="Line 186"/>
              <p:cNvSpPr>
                <a:spLocks noChangeShapeType="1"/>
              </p:cNvSpPr>
              <p:nvPr/>
            </p:nvSpPr>
            <p:spPr bwMode="auto">
              <a:xfrm>
                <a:off x="2461" y="1428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27" name="Line 187"/>
              <p:cNvSpPr>
                <a:spLocks noChangeShapeType="1"/>
              </p:cNvSpPr>
              <p:nvPr/>
            </p:nvSpPr>
            <p:spPr bwMode="auto">
              <a:xfrm>
                <a:off x="2478" y="1428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28" name="Line 188"/>
              <p:cNvSpPr>
                <a:spLocks noChangeShapeType="1"/>
              </p:cNvSpPr>
              <p:nvPr/>
            </p:nvSpPr>
            <p:spPr bwMode="auto">
              <a:xfrm>
                <a:off x="2494" y="1428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29" name="Line 189"/>
              <p:cNvSpPr>
                <a:spLocks noChangeShapeType="1"/>
              </p:cNvSpPr>
              <p:nvPr/>
            </p:nvSpPr>
            <p:spPr bwMode="auto">
              <a:xfrm>
                <a:off x="2511" y="1428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30" name="Line 190"/>
              <p:cNvSpPr>
                <a:spLocks noChangeShapeType="1"/>
              </p:cNvSpPr>
              <p:nvPr/>
            </p:nvSpPr>
            <p:spPr bwMode="auto">
              <a:xfrm>
                <a:off x="2527" y="1428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31" name="Line 191"/>
              <p:cNvSpPr>
                <a:spLocks noChangeShapeType="1"/>
              </p:cNvSpPr>
              <p:nvPr/>
            </p:nvSpPr>
            <p:spPr bwMode="auto">
              <a:xfrm>
                <a:off x="2544" y="1428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32" name="Line 192"/>
              <p:cNvSpPr>
                <a:spLocks noChangeShapeType="1"/>
              </p:cNvSpPr>
              <p:nvPr/>
            </p:nvSpPr>
            <p:spPr bwMode="auto">
              <a:xfrm>
                <a:off x="2395" y="1428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3366FF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33" name="Line 193"/>
              <p:cNvSpPr>
                <a:spLocks noChangeShapeType="1"/>
              </p:cNvSpPr>
              <p:nvPr/>
            </p:nvSpPr>
            <p:spPr bwMode="auto">
              <a:xfrm rot="-5400000">
                <a:off x="2462" y="1510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34" name="Line 194"/>
              <p:cNvSpPr>
                <a:spLocks noChangeShapeType="1"/>
              </p:cNvSpPr>
              <p:nvPr/>
            </p:nvSpPr>
            <p:spPr bwMode="auto">
              <a:xfrm rot="-5400000">
                <a:off x="2462" y="1477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35" name="Line 195"/>
              <p:cNvSpPr>
                <a:spLocks noChangeShapeType="1"/>
              </p:cNvSpPr>
              <p:nvPr/>
            </p:nvSpPr>
            <p:spPr bwMode="auto">
              <a:xfrm rot="-5400000">
                <a:off x="2462" y="1460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36" name="Line 196"/>
              <p:cNvSpPr>
                <a:spLocks noChangeShapeType="1"/>
              </p:cNvSpPr>
              <p:nvPr/>
            </p:nvSpPr>
            <p:spPr bwMode="auto">
              <a:xfrm rot="-5400000">
                <a:off x="2462" y="1444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37" name="Line 197"/>
              <p:cNvSpPr>
                <a:spLocks noChangeShapeType="1"/>
              </p:cNvSpPr>
              <p:nvPr/>
            </p:nvSpPr>
            <p:spPr bwMode="auto">
              <a:xfrm rot="-5400000">
                <a:off x="2462" y="1427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38" name="Line 198"/>
              <p:cNvSpPr>
                <a:spLocks noChangeShapeType="1"/>
              </p:cNvSpPr>
              <p:nvPr/>
            </p:nvSpPr>
            <p:spPr bwMode="auto">
              <a:xfrm rot="-5400000">
                <a:off x="2462" y="1410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39" name="Line 199"/>
              <p:cNvSpPr>
                <a:spLocks noChangeShapeType="1"/>
              </p:cNvSpPr>
              <p:nvPr/>
            </p:nvSpPr>
            <p:spPr bwMode="auto">
              <a:xfrm rot="-5400000">
                <a:off x="2462" y="1394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40" name="Line 200"/>
              <p:cNvSpPr>
                <a:spLocks noChangeShapeType="1"/>
              </p:cNvSpPr>
              <p:nvPr/>
            </p:nvSpPr>
            <p:spPr bwMode="auto">
              <a:xfrm rot="-5400000">
                <a:off x="2462" y="1377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41" name="Line 201"/>
              <p:cNvSpPr>
                <a:spLocks noChangeShapeType="1"/>
              </p:cNvSpPr>
              <p:nvPr/>
            </p:nvSpPr>
            <p:spPr bwMode="auto">
              <a:xfrm rot="-5400000">
                <a:off x="2462" y="1361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42" name="Line 202"/>
              <p:cNvSpPr>
                <a:spLocks noChangeShapeType="1"/>
              </p:cNvSpPr>
              <p:nvPr/>
            </p:nvSpPr>
            <p:spPr bwMode="auto">
              <a:xfrm rot="-5400000">
                <a:off x="2462" y="1344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43" name="Line 203"/>
              <p:cNvSpPr>
                <a:spLocks noChangeShapeType="1"/>
              </p:cNvSpPr>
              <p:nvPr/>
            </p:nvSpPr>
            <p:spPr bwMode="auto">
              <a:xfrm rot="-5400000">
                <a:off x="2462" y="1493"/>
                <a:ext cx="0" cy="213"/>
              </a:xfrm>
              <a:prstGeom prst="line">
                <a:avLst/>
              </a:prstGeom>
              <a:noFill/>
              <a:ln w="9525">
                <a:solidFill>
                  <a:srgbClr val="FF7C80">
                    <a:alpha val="64999"/>
                  </a:srgb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6044" name="Text Box 204"/>
            <p:cNvSpPr txBox="1">
              <a:spLocks noChangeArrowheads="1"/>
            </p:cNvSpPr>
            <p:nvPr/>
          </p:nvSpPr>
          <p:spPr bwMode="auto">
            <a:xfrm>
              <a:off x="594" y="1853"/>
              <a:ext cx="510" cy="5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/>
                <a:t>Chip with logic size 9</a:t>
              </a:r>
            </a:p>
          </p:txBody>
        </p:sp>
        <p:grpSp>
          <p:nvGrpSpPr>
            <p:cNvPr id="36045" name="Group 205"/>
            <p:cNvGrpSpPr>
              <a:grpSpLocks/>
            </p:cNvGrpSpPr>
            <p:nvPr/>
          </p:nvGrpSpPr>
          <p:grpSpPr bwMode="auto">
            <a:xfrm>
              <a:off x="1832" y="1197"/>
              <a:ext cx="640" cy="647"/>
              <a:chOff x="1394" y="1197"/>
              <a:chExt cx="640" cy="647"/>
            </a:xfrm>
          </p:grpSpPr>
          <p:sp>
            <p:nvSpPr>
              <p:cNvPr id="36046" name="Rectangle 206"/>
              <p:cNvSpPr>
                <a:spLocks noChangeArrowheads="1"/>
              </p:cNvSpPr>
              <p:nvPr/>
            </p:nvSpPr>
            <p:spPr bwMode="auto">
              <a:xfrm>
                <a:off x="1394" y="1411"/>
                <a:ext cx="212" cy="214"/>
              </a:xfrm>
              <a:prstGeom prst="rect">
                <a:avLst/>
              </a:prstGeom>
              <a:solidFill>
                <a:srgbClr val="DDDDDD">
                  <a:alpha val="87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47" name="Rectangle 207"/>
              <p:cNvSpPr>
                <a:spLocks noChangeArrowheads="1"/>
              </p:cNvSpPr>
              <p:nvPr/>
            </p:nvSpPr>
            <p:spPr bwMode="auto">
              <a:xfrm>
                <a:off x="1605" y="1413"/>
                <a:ext cx="216" cy="217"/>
              </a:xfrm>
              <a:prstGeom prst="rect">
                <a:avLst/>
              </a:prstGeom>
              <a:solidFill>
                <a:srgbClr val="DDDDDD">
                  <a:alpha val="87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48" name="Rectangle 208"/>
              <p:cNvSpPr>
                <a:spLocks noChangeArrowheads="1"/>
              </p:cNvSpPr>
              <p:nvPr/>
            </p:nvSpPr>
            <p:spPr bwMode="auto">
              <a:xfrm>
                <a:off x="1394" y="1197"/>
                <a:ext cx="212" cy="214"/>
              </a:xfrm>
              <a:prstGeom prst="rect">
                <a:avLst/>
              </a:prstGeom>
              <a:solidFill>
                <a:srgbClr val="DDDDDD">
                  <a:alpha val="87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49" name="Rectangle 209"/>
              <p:cNvSpPr>
                <a:spLocks noChangeArrowheads="1"/>
              </p:cNvSpPr>
              <p:nvPr/>
            </p:nvSpPr>
            <p:spPr bwMode="auto">
              <a:xfrm>
                <a:off x="1605" y="1197"/>
                <a:ext cx="216" cy="216"/>
              </a:xfrm>
              <a:prstGeom prst="rect">
                <a:avLst/>
              </a:prstGeom>
              <a:solidFill>
                <a:srgbClr val="DDDDDD">
                  <a:alpha val="87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50" name="Rectangle 210"/>
              <p:cNvSpPr>
                <a:spLocks noChangeArrowheads="1"/>
              </p:cNvSpPr>
              <p:nvPr/>
            </p:nvSpPr>
            <p:spPr bwMode="auto">
              <a:xfrm>
                <a:off x="1818" y="1197"/>
                <a:ext cx="216" cy="217"/>
              </a:xfrm>
              <a:prstGeom prst="rect">
                <a:avLst/>
              </a:prstGeom>
              <a:solidFill>
                <a:srgbClr val="DDDDDD">
                  <a:alpha val="87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51" name="Rectangle 211"/>
              <p:cNvSpPr>
                <a:spLocks noChangeArrowheads="1"/>
              </p:cNvSpPr>
              <p:nvPr/>
            </p:nvSpPr>
            <p:spPr bwMode="auto">
              <a:xfrm>
                <a:off x="1818" y="1414"/>
                <a:ext cx="216" cy="216"/>
              </a:xfrm>
              <a:prstGeom prst="rect">
                <a:avLst/>
              </a:prstGeom>
              <a:solidFill>
                <a:srgbClr val="DDDDDD">
                  <a:alpha val="87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52" name="Rectangle 212"/>
              <p:cNvSpPr>
                <a:spLocks noChangeArrowheads="1"/>
              </p:cNvSpPr>
              <p:nvPr/>
            </p:nvSpPr>
            <p:spPr bwMode="auto">
              <a:xfrm>
                <a:off x="1394" y="1622"/>
                <a:ext cx="212" cy="214"/>
              </a:xfrm>
              <a:prstGeom prst="rect">
                <a:avLst/>
              </a:prstGeom>
              <a:solidFill>
                <a:srgbClr val="F8F8F8">
                  <a:alpha val="19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53" name="Rectangle 213"/>
              <p:cNvSpPr>
                <a:spLocks noChangeArrowheads="1"/>
              </p:cNvSpPr>
              <p:nvPr/>
            </p:nvSpPr>
            <p:spPr bwMode="auto">
              <a:xfrm>
                <a:off x="1605" y="1627"/>
                <a:ext cx="216" cy="216"/>
              </a:xfrm>
              <a:prstGeom prst="rect">
                <a:avLst/>
              </a:prstGeom>
              <a:solidFill>
                <a:srgbClr val="DDDDDD">
                  <a:alpha val="87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54" name="Rectangle 214"/>
              <p:cNvSpPr>
                <a:spLocks noChangeArrowheads="1"/>
              </p:cNvSpPr>
              <p:nvPr/>
            </p:nvSpPr>
            <p:spPr bwMode="auto">
              <a:xfrm>
                <a:off x="1818" y="1627"/>
                <a:ext cx="216" cy="217"/>
              </a:xfrm>
              <a:prstGeom prst="rect">
                <a:avLst/>
              </a:prstGeom>
              <a:solidFill>
                <a:srgbClr val="DDDDDD">
                  <a:alpha val="87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6055" name="Group 215"/>
              <p:cNvGrpSpPr>
                <a:grpSpLocks/>
              </p:cNvGrpSpPr>
              <p:nvPr/>
            </p:nvGrpSpPr>
            <p:grpSpPr bwMode="auto">
              <a:xfrm>
                <a:off x="1395" y="1199"/>
                <a:ext cx="639" cy="640"/>
                <a:chOff x="2355" y="1001"/>
                <a:chExt cx="639" cy="640"/>
              </a:xfrm>
            </p:grpSpPr>
            <p:sp>
              <p:nvSpPr>
                <p:cNvPr id="36056" name="Line 216"/>
                <p:cNvSpPr>
                  <a:spLocks noChangeShapeType="1"/>
                </p:cNvSpPr>
                <p:nvPr/>
              </p:nvSpPr>
              <p:spPr bwMode="auto">
                <a:xfrm>
                  <a:off x="2589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057" name="Line 217"/>
                <p:cNvSpPr>
                  <a:spLocks noChangeShapeType="1"/>
                </p:cNvSpPr>
                <p:nvPr/>
              </p:nvSpPr>
              <p:spPr bwMode="auto">
                <a:xfrm>
                  <a:off x="2622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058" name="Line 218"/>
                <p:cNvSpPr>
                  <a:spLocks noChangeShapeType="1"/>
                </p:cNvSpPr>
                <p:nvPr/>
              </p:nvSpPr>
              <p:spPr bwMode="auto">
                <a:xfrm>
                  <a:off x="2639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059" name="Line 219"/>
                <p:cNvSpPr>
                  <a:spLocks noChangeShapeType="1"/>
                </p:cNvSpPr>
                <p:nvPr/>
              </p:nvSpPr>
              <p:spPr bwMode="auto">
                <a:xfrm>
                  <a:off x="2655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060" name="Line 220"/>
                <p:cNvSpPr>
                  <a:spLocks noChangeShapeType="1"/>
                </p:cNvSpPr>
                <p:nvPr/>
              </p:nvSpPr>
              <p:spPr bwMode="auto">
                <a:xfrm>
                  <a:off x="2672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061" name="Line 221"/>
                <p:cNvSpPr>
                  <a:spLocks noChangeShapeType="1"/>
                </p:cNvSpPr>
                <p:nvPr/>
              </p:nvSpPr>
              <p:spPr bwMode="auto">
                <a:xfrm>
                  <a:off x="2689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062" name="Line 222"/>
                <p:cNvSpPr>
                  <a:spLocks noChangeShapeType="1"/>
                </p:cNvSpPr>
                <p:nvPr/>
              </p:nvSpPr>
              <p:spPr bwMode="auto">
                <a:xfrm>
                  <a:off x="2705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063" name="Line 223"/>
                <p:cNvSpPr>
                  <a:spLocks noChangeShapeType="1"/>
                </p:cNvSpPr>
                <p:nvPr/>
              </p:nvSpPr>
              <p:spPr bwMode="auto">
                <a:xfrm>
                  <a:off x="2722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064" name="Line 224"/>
                <p:cNvSpPr>
                  <a:spLocks noChangeShapeType="1"/>
                </p:cNvSpPr>
                <p:nvPr/>
              </p:nvSpPr>
              <p:spPr bwMode="auto">
                <a:xfrm>
                  <a:off x="2738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065" name="Line 225"/>
                <p:cNvSpPr>
                  <a:spLocks noChangeShapeType="1"/>
                </p:cNvSpPr>
                <p:nvPr/>
              </p:nvSpPr>
              <p:spPr bwMode="auto">
                <a:xfrm>
                  <a:off x="2755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066" name="Line 226"/>
                <p:cNvSpPr>
                  <a:spLocks noChangeShapeType="1"/>
                </p:cNvSpPr>
                <p:nvPr/>
              </p:nvSpPr>
              <p:spPr bwMode="auto">
                <a:xfrm>
                  <a:off x="2606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067" name="Line 227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108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068" name="Line 228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105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069" name="Line 229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103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070" name="Line 230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10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071" name="Line 231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100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072" name="Line 232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98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073" name="Line 233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96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074" name="Line 234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95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075" name="Line 235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93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076" name="Line 236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9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077" name="Line 237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106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078" name="Line 238"/>
                <p:cNvSpPr>
                  <a:spLocks noChangeShapeType="1"/>
                </p:cNvSpPr>
                <p:nvPr/>
              </p:nvSpPr>
              <p:spPr bwMode="auto">
                <a:xfrm>
                  <a:off x="2804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079" name="Line 239"/>
                <p:cNvSpPr>
                  <a:spLocks noChangeShapeType="1"/>
                </p:cNvSpPr>
                <p:nvPr/>
              </p:nvSpPr>
              <p:spPr bwMode="auto">
                <a:xfrm>
                  <a:off x="2837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080" name="Line 240"/>
                <p:cNvSpPr>
                  <a:spLocks noChangeShapeType="1"/>
                </p:cNvSpPr>
                <p:nvPr/>
              </p:nvSpPr>
              <p:spPr bwMode="auto">
                <a:xfrm>
                  <a:off x="2854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081" name="Line 241"/>
                <p:cNvSpPr>
                  <a:spLocks noChangeShapeType="1"/>
                </p:cNvSpPr>
                <p:nvPr/>
              </p:nvSpPr>
              <p:spPr bwMode="auto">
                <a:xfrm>
                  <a:off x="2870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082" name="Line 242"/>
                <p:cNvSpPr>
                  <a:spLocks noChangeShapeType="1"/>
                </p:cNvSpPr>
                <p:nvPr/>
              </p:nvSpPr>
              <p:spPr bwMode="auto">
                <a:xfrm>
                  <a:off x="2887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083" name="Line 243"/>
                <p:cNvSpPr>
                  <a:spLocks noChangeShapeType="1"/>
                </p:cNvSpPr>
                <p:nvPr/>
              </p:nvSpPr>
              <p:spPr bwMode="auto">
                <a:xfrm>
                  <a:off x="2904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084" name="Line 244"/>
                <p:cNvSpPr>
                  <a:spLocks noChangeShapeType="1"/>
                </p:cNvSpPr>
                <p:nvPr/>
              </p:nvSpPr>
              <p:spPr bwMode="auto">
                <a:xfrm>
                  <a:off x="2920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085" name="Line 245"/>
                <p:cNvSpPr>
                  <a:spLocks noChangeShapeType="1"/>
                </p:cNvSpPr>
                <p:nvPr/>
              </p:nvSpPr>
              <p:spPr bwMode="auto">
                <a:xfrm>
                  <a:off x="2937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086" name="Line 246"/>
                <p:cNvSpPr>
                  <a:spLocks noChangeShapeType="1"/>
                </p:cNvSpPr>
                <p:nvPr/>
              </p:nvSpPr>
              <p:spPr bwMode="auto">
                <a:xfrm>
                  <a:off x="2953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087" name="Line 247"/>
                <p:cNvSpPr>
                  <a:spLocks noChangeShapeType="1"/>
                </p:cNvSpPr>
                <p:nvPr/>
              </p:nvSpPr>
              <p:spPr bwMode="auto">
                <a:xfrm>
                  <a:off x="2970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088" name="Line 248"/>
                <p:cNvSpPr>
                  <a:spLocks noChangeShapeType="1"/>
                </p:cNvSpPr>
                <p:nvPr/>
              </p:nvSpPr>
              <p:spPr bwMode="auto">
                <a:xfrm>
                  <a:off x="2821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089" name="Line 249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108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090" name="Line 250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105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091" name="Line 251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103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092" name="Line 252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10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093" name="Line 253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100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094" name="Line 254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98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095" name="Line 255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96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096" name="Line 256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95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097" name="Line 257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93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098" name="Line 258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9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099" name="Line 259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106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00" name="Line 260"/>
                <p:cNvSpPr>
                  <a:spLocks noChangeShapeType="1"/>
                </p:cNvSpPr>
                <p:nvPr/>
              </p:nvSpPr>
              <p:spPr bwMode="auto">
                <a:xfrm>
                  <a:off x="2589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01" name="Line 261"/>
                <p:cNvSpPr>
                  <a:spLocks noChangeShapeType="1"/>
                </p:cNvSpPr>
                <p:nvPr/>
              </p:nvSpPr>
              <p:spPr bwMode="auto">
                <a:xfrm>
                  <a:off x="2622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02" name="Line 262"/>
                <p:cNvSpPr>
                  <a:spLocks noChangeShapeType="1"/>
                </p:cNvSpPr>
                <p:nvPr/>
              </p:nvSpPr>
              <p:spPr bwMode="auto">
                <a:xfrm>
                  <a:off x="2639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03" name="Line 263"/>
                <p:cNvSpPr>
                  <a:spLocks noChangeShapeType="1"/>
                </p:cNvSpPr>
                <p:nvPr/>
              </p:nvSpPr>
              <p:spPr bwMode="auto">
                <a:xfrm>
                  <a:off x="2655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04" name="Line 264"/>
                <p:cNvSpPr>
                  <a:spLocks noChangeShapeType="1"/>
                </p:cNvSpPr>
                <p:nvPr/>
              </p:nvSpPr>
              <p:spPr bwMode="auto">
                <a:xfrm>
                  <a:off x="2672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05" name="Line 265"/>
                <p:cNvSpPr>
                  <a:spLocks noChangeShapeType="1"/>
                </p:cNvSpPr>
                <p:nvPr/>
              </p:nvSpPr>
              <p:spPr bwMode="auto">
                <a:xfrm>
                  <a:off x="2689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06" name="Line 266"/>
                <p:cNvSpPr>
                  <a:spLocks noChangeShapeType="1"/>
                </p:cNvSpPr>
                <p:nvPr/>
              </p:nvSpPr>
              <p:spPr bwMode="auto">
                <a:xfrm>
                  <a:off x="2705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07" name="Line 267"/>
                <p:cNvSpPr>
                  <a:spLocks noChangeShapeType="1"/>
                </p:cNvSpPr>
                <p:nvPr/>
              </p:nvSpPr>
              <p:spPr bwMode="auto">
                <a:xfrm>
                  <a:off x="2722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08" name="Line 268"/>
                <p:cNvSpPr>
                  <a:spLocks noChangeShapeType="1"/>
                </p:cNvSpPr>
                <p:nvPr/>
              </p:nvSpPr>
              <p:spPr bwMode="auto">
                <a:xfrm>
                  <a:off x="2738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09" name="Line 269"/>
                <p:cNvSpPr>
                  <a:spLocks noChangeShapeType="1"/>
                </p:cNvSpPr>
                <p:nvPr/>
              </p:nvSpPr>
              <p:spPr bwMode="auto">
                <a:xfrm>
                  <a:off x="2755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10" name="Line 270"/>
                <p:cNvSpPr>
                  <a:spLocks noChangeShapeType="1"/>
                </p:cNvSpPr>
                <p:nvPr/>
              </p:nvSpPr>
              <p:spPr bwMode="auto">
                <a:xfrm>
                  <a:off x="2606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11" name="Line 271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129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12" name="Line 272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126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13" name="Line 273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124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14" name="Line 274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123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15" name="Line 275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121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16" name="Line 276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119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17" name="Line 277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118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18" name="Line 278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116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19" name="Line 279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115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20" name="Line 280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113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21" name="Line 281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128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22" name="Line 282"/>
                <p:cNvSpPr>
                  <a:spLocks noChangeShapeType="1"/>
                </p:cNvSpPr>
                <p:nvPr/>
              </p:nvSpPr>
              <p:spPr bwMode="auto">
                <a:xfrm>
                  <a:off x="2804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23" name="Line 283"/>
                <p:cNvSpPr>
                  <a:spLocks noChangeShapeType="1"/>
                </p:cNvSpPr>
                <p:nvPr/>
              </p:nvSpPr>
              <p:spPr bwMode="auto">
                <a:xfrm>
                  <a:off x="2837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24" name="Line 284"/>
                <p:cNvSpPr>
                  <a:spLocks noChangeShapeType="1"/>
                </p:cNvSpPr>
                <p:nvPr/>
              </p:nvSpPr>
              <p:spPr bwMode="auto">
                <a:xfrm>
                  <a:off x="2854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25" name="Line 285"/>
                <p:cNvSpPr>
                  <a:spLocks noChangeShapeType="1"/>
                </p:cNvSpPr>
                <p:nvPr/>
              </p:nvSpPr>
              <p:spPr bwMode="auto">
                <a:xfrm>
                  <a:off x="2870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26" name="Line 286"/>
                <p:cNvSpPr>
                  <a:spLocks noChangeShapeType="1"/>
                </p:cNvSpPr>
                <p:nvPr/>
              </p:nvSpPr>
              <p:spPr bwMode="auto">
                <a:xfrm>
                  <a:off x="2887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27" name="Line 287"/>
                <p:cNvSpPr>
                  <a:spLocks noChangeShapeType="1"/>
                </p:cNvSpPr>
                <p:nvPr/>
              </p:nvSpPr>
              <p:spPr bwMode="auto">
                <a:xfrm>
                  <a:off x="2904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28" name="Line 288"/>
                <p:cNvSpPr>
                  <a:spLocks noChangeShapeType="1"/>
                </p:cNvSpPr>
                <p:nvPr/>
              </p:nvSpPr>
              <p:spPr bwMode="auto">
                <a:xfrm>
                  <a:off x="2920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29" name="Line 289"/>
                <p:cNvSpPr>
                  <a:spLocks noChangeShapeType="1"/>
                </p:cNvSpPr>
                <p:nvPr/>
              </p:nvSpPr>
              <p:spPr bwMode="auto">
                <a:xfrm>
                  <a:off x="2937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30" name="Line 290"/>
                <p:cNvSpPr>
                  <a:spLocks noChangeShapeType="1"/>
                </p:cNvSpPr>
                <p:nvPr/>
              </p:nvSpPr>
              <p:spPr bwMode="auto">
                <a:xfrm>
                  <a:off x="2953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31" name="Line 291"/>
                <p:cNvSpPr>
                  <a:spLocks noChangeShapeType="1"/>
                </p:cNvSpPr>
                <p:nvPr/>
              </p:nvSpPr>
              <p:spPr bwMode="auto">
                <a:xfrm>
                  <a:off x="2970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32" name="Line 292"/>
                <p:cNvSpPr>
                  <a:spLocks noChangeShapeType="1"/>
                </p:cNvSpPr>
                <p:nvPr/>
              </p:nvSpPr>
              <p:spPr bwMode="auto">
                <a:xfrm>
                  <a:off x="2821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33" name="Line 293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129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34" name="Line 294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126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35" name="Line 295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124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36" name="Line 296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123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37" name="Line 297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121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38" name="Line 298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119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39" name="Line 299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118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40" name="Line 300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116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41" name="Line 301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115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42" name="Line 302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113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43" name="Line 303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128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44" name="Line 304"/>
                <p:cNvSpPr>
                  <a:spLocks noChangeShapeType="1"/>
                </p:cNvSpPr>
                <p:nvPr/>
              </p:nvSpPr>
              <p:spPr bwMode="auto">
                <a:xfrm>
                  <a:off x="2378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45" name="Line 305"/>
                <p:cNvSpPr>
                  <a:spLocks noChangeShapeType="1"/>
                </p:cNvSpPr>
                <p:nvPr/>
              </p:nvSpPr>
              <p:spPr bwMode="auto">
                <a:xfrm>
                  <a:off x="2411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46" name="Line 306"/>
                <p:cNvSpPr>
                  <a:spLocks noChangeShapeType="1"/>
                </p:cNvSpPr>
                <p:nvPr/>
              </p:nvSpPr>
              <p:spPr bwMode="auto">
                <a:xfrm>
                  <a:off x="2428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47" name="Line 307"/>
                <p:cNvSpPr>
                  <a:spLocks noChangeShapeType="1"/>
                </p:cNvSpPr>
                <p:nvPr/>
              </p:nvSpPr>
              <p:spPr bwMode="auto">
                <a:xfrm>
                  <a:off x="2444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48" name="Line 308"/>
                <p:cNvSpPr>
                  <a:spLocks noChangeShapeType="1"/>
                </p:cNvSpPr>
                <p:nvPr/>
              </p:nvSpPr>
              <p:spPr bwMode="auto">
                <a:xfrm>
                  <a:off x="2461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49" name="Line 309"/>
                <p:cNvSpPr>
                  <a:spLocks noChangeShapeType="1"/>
                </p:cNvSpPr>
                <p:nvPr/>
              </p:nvSpPr>
              <p:spPr bwMode="auto">
                <a:xfrm>
                  <a:off x="2478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50" name="Line 310"/>
                <p:cNvSpPr>
                  <a:spLocks noChangeShapeType="1"/>
                </p:cNvSpPr>
                <p:nvPr/>
              </p:nvSpPr>
              <p:spPr bwMode="auto">
                <a:xfrm>
                  <a:off x="2494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51" name="Line 311"/>
                <p:cNvSpPr>
                  <a:spLocks noChangeShapeType="1"/>
                </p:cNvSpPr>
                <p:nvPr/>
              </p:nvSpPr>
              <p:spPr bwMode="auto">
                <a:xfrm>
                  <a:off x="2511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52" name="Line 312"/>
                <p:cNvSpPr>
                  <a:spLocks noChangeShapeType="1"/>
                </p:cNvSpPr>
                <p:nvPr/>
              </p:nvSpPr>
              <p:spPr bwMode="auto">
                <a:xfrm>
                  <a:off x="2527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53" name="Line 313"/>
                <p:cNvSpPr>
                  <a:spLocks noChangeShapeType="1"/>
                </p:cNvSpPr>
                <p:nvPr/>
              </p:nvSpPr>
              <p:spPr bwMode="auto">
                <a:xfrm>
                  <a:off x="2544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54" name="Line 314"/>
                <p:cNvSpPr>
                  <a:spLocks noChangeShapeType="1"/>
                </p:cNvSpPr>
                <p:nvPr/>
              </p:nvSpPr>
              <p:spPr bwMode="auto">
                <a:xfrm>
                  <a:off x="2395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55" name="Line 315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108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56" name="Line 316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105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57" name="Line 317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103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58" name="Line 318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10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59" name="Line 319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100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60" name="Line 320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98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61" name="Line 321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96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62" name="Line 322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95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63" name="Line 323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93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64" name="Line 324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9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65" name="Line 325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106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66" name="Line 326"/>
                <p:cNvSpPr>
                  <a:spLocks noChangeShapeType="1"/>
                </p:cNvSpPr>
                <p:nvPr/>
              </p:nvSpPr>
              <p:spPr bwMode="auto">
                <a:xfrm>
                  <a:off x="2378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67" name="Line 327"/>
                <p:cNvSpPr>
                  <a:spLocks noChangeShapeType="1"/>
                </p:cNvSpPr>
                <p:nvPr/>
              </p:nvSpPr>
              <p:spPr bwMode="auto">
                <a:xfrm>
                  <a:off x="2411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68" name="Line 328"/>
                <p:cNvSpPr>
                  <a:spLocks noChangeShapeType="1"/>
                </p:cNvSpPr>
                <p:nvPr/>
              </p:nvSpPr>
              <p:spPr bwMode="auto">
                <a:xfrm>
                  <a:off x="2428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69" name="Line 329"/>
                <p:cNvSpPr>
                  <a:spLocks noChangeShapeType="1"/>
                </p:cNvSpPr>
                <p:nvPr/>
              </p:nvSpPr>
              <p:spPr bwMode="auto">
                <a:xfrm>
                  <a:off x="2444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70" name="Line 330"/>
                <p:cNvSpPr>
                  <a:spLocks noChangeShapeType="1"/>
                </p:cNvSpPr>
                <p:nvPr/>
              </p:nvSpPr>
              <p:spPr bwMode="auto">
                <a:xfrm>
                  <a:off x="2461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71" name="Line 331"/>
                <p:cNvSpPr>
                  <a:spLocks noChangeShapeType="1"/>
                </p:cNvSpPr>
                <p:nvPr/>
              </p:nvSpPr>
              <p:spPr bwMode="auto">
                <a:xfrm>
                  <a:off x="2478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72" name="Line 332"/>
                <p:cNvSpPr>
                  <a:spLocks noChangeShapeType="1"/>
                </p:cNvSpPr>
                <p:nvPr/>
              </p:nvSpPr>
              <p:spPr bwMode="auto">
                <a:xfrm>
                  <a:off x="2494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73" name="Line 333"/>
                <p:cNvSpPr>
                  <a:spLocks noChangeShapeType="1"/>
                </p:cNvSpPr>
                <p:nvPr/>
              </p:nvSpPr>
              <p:spPr bwMode="auto">
                <a:xfrm>
                  <a:off x="2511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74" name="Line 334"/>
                <p:cNvSpPr>
                  <a:spLocks noChangeShapeType="1"/>
                </p:cNvSpPr>
                <p:nvPr/>
              </p:nvSpPr>
              <p:spPr bwMode="auto">
                <a:xfrm>
                  <a:off x="2527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75" name="Line 335"/>
                <p:cNvSpPr>
                  <a:spLocks noChangeShapeType="1"/>
                </p:cNvSpPr>
                <p:nvPr/>
              </p:nvSpPr>
              <p:spPr bwMode="auto">
                <a:xfrm>
                  <a:off x="2544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76" name="Line 336"/>
                <p:cNvSpPr>
                  <a:spLocks noChangeShapeType="1"/>
                </p:cNvSpPr>
                <p:nvPr/>
              </p:nvSpPr>
              <p:spPr bwMode="auto">
                <a:xfrm>
                  <a:off x="2395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77" name="Line 337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129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78" name="Line 338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126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79" name="Line 339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124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80" name="Line 340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123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81" name="Line 341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121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82" name="Line 342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119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83" name="Line 343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118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84" name="Line 344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116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85" name="Line 345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115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86" name="Line 346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113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87" name="Line 347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128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88" name="Line 348"/>
                <p:cNvSpPr>
                  <a:spLocks noChangeShapeType="1"/>
                </p:cNvSpPr>
                <p:nvPr/>
              </p:nvSpPr>
              <p:spPr bwMode="auto">
                <a:xfrm>
                  <a:off x="2589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89" name="Line 349"/>
                <p:cNvSpPr>
                  <a:spLocks noChangeShapeType="1"/>
                </p:cNvSpPr>
                <p:nvPr/>
              </p:nvSpPr>
              <p:spPr bwMode="auto">
                <a:xfrm>
                  <a:off x="2622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90" name="Line 350"/>
                <p:cNvSpPr>
                  <a:spLocks noChangeShapeType="1"/>
                </p:cNvSpPr>
                <p:nvPr/>
              </p:nvSpPr>
              <p:spPr bwMode="auto">
                <a:xfrm>
                  <a:off x="2639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91" name="Line 351"/>
                <p:cNvSpPr>
                  <a:spLocks noChangeShapeType="1"/>
                </p:cNvSpPr>
                <p:nvPr/>
              </p:nvSpPr>
              <p:spPr bwMode="auto">
                <a:xfrm>
                  <a:off x="2655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92" name="Line 352"/>
                <p:cNvSpPr>
                  <a:spLocks noChangeShapeType="1"/>
                </p:cNvSpPr>
                <p:nvPr/>
              </p:nvSpPr>
              <p:spPr bwMode="auto">
                <a:xfrm>
                  <a:off x="2672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93" name="Line 353"/>
                <p:cNvSpPr>
                  <a:spLocks noChangeShapeType="1"/>
                </p:cNvSpPr>
                <p:nvPr/>
              </p:nvSpPr>
              <p:spPr bwMode="auto">
                <a:xfrm>
                  <a:off x="2689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94" name="Line 354"/>
                <p:cNvSpPr>
                  <a:spLocks noChangeShapeType="1"/>
                </p:cNvSpPr>
                <p:nvPr/>
              </p:nvSpPr>
              <p:spPr bwMode="auto">
                <a:xfrm>
                  <a:off x="2705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95" name="Line 355"/>
                <p:cNvSpPr>
                  <a:spLocks noChangeShapeType="1"/>
                </p:cNvSpPr>
                <p:nvPr/>
              </p:nvSpPr>
              <p:spPr bwMode="auto">
                <a:xfrm>
                  <a:off x="2722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96" name="Line 356"/>
                <p:cNvSpPr>
                  <a:spLocks noChangeShapeType="1"/>
                </p:cNvSpPr>
                <p:nvPr/>
              </p:nvSpPr>
              <p:spPr bwMode="auto">
                <a:xfrm>
                  <a:off x="2738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97" name="Line 357"/>
                <p:cNvSpPr>
                  <a:spLocks noChangeShapeType="1"/>
                </p:cNvSpPr>
                <p:nvPr/>
              </p:nvSpPr>
              <p:spPr bwMode="auto">
                <a:xfrm>
                  <a:off x="2755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98" name="Line 358"/>
                <p:cNvSpPr>
                  <a:spLocks noChangeShapeType="1"/>
                </p:cNvSpPr>
                <p:nvPr/>
              </p:nvSpPr>
              <p:spPr bwMode="auto">
                <a:xfrm>
                  <a:off x="2606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199" name="Line 359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151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200" name="Line 360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147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201" name="Line 361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146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202" name="Line 362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144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203" name="Line 363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142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204" name="Line 364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141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205" name="Line 365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139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206" name="Line 366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137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207" name="Line 367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136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208" name="Line 368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134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209" name="Line 369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149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210" name="Line 370"/>
                <p:cNvSpPr>
                  <a:spLocks noChangeShapeType="1"/>
                </p:cNvSpPr>
                <p:nvPr/>
              </p:nvSpPr>
              <p:spPr bwMode="auto">
                <a:xfrm>
                  <a:off x="2804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211" name="Line 371"/>
                <p:cNvSpPr>
                  <a:spLocks noChangeShapeType="1"/>
                </p:cNvSpPr>
                <p:nvPr/>
              </p:nvSpPr>
              <p:spPr bwMode="auto">
                <a:xfrm>
                  <a:off x="2837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212" name="Line 372"/>
                <p:cNvSpPr>
                  <a:spLocks noChangeShapeType="1"/>
                </p:cNvSpPr>
                <p:nvPr/>
              </p:nvSpPr>
              <p:spPr bwMode="auto">
                <a:xfrm>
                  <a:off x="2854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213" name="Line 373"/>
                <p:cNvSpPr>
                  <a:spLocks noChangeShapeType="1"/>
                </p:cNvSpPr>
                <p:nvPr/>
              </p:nvSpPr>
              <p:spPr bwMode="auto">
                <a:xfrm>
                  <a:off x="2870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214" name="Line 374"/>
                <p:cNvSpPr>
                  <a:spLocks noChangeShapeType="1"/>
                </p:cNvSpPr>
                <p:nvPr/>
              </p:nvSpPr>
              <p:spPr bwMode="auto">
                <a:xfrm>
                  <a:off x="2887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215" name="Line 375"/>
                <p:cNvSpPr>
                  <a:spLocks noChangeShapeType="1"/>
                </p:cNvSpPr>
                <p:nvPr/>
              </p:nvSpPr>
              <p:spPr bwMode="auto">
                <a:xfrm>
                  <a:off x="2904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216" name="Line 376"/>
                <p:cNvSpPr>
                  <a:spLocks noChangeShapeType="1"/>
                </p:cNvSpPr>
                <p:nvPr/>
              </p:nvSpPr>
              <p:spPr bwMode="auto">
                <a:xfrm>
                  <a:off x="2920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217" name="Line 377"/>
                <p:cNvSpPr>
                  <a:spLocks noChangeShapeType="1"/>
                </p:cNvSpPr>
                <p:nvPr/>
              </p:nvSpPr>
              <p:spPr bwMode="auto">
                <a:xfrm>
                  <a:off x="2937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218" name="Line 378"/>
                <p:cNvSpPr>
                  <a:spLocks noChangeShapeType="1"/>
                </p:cNvSpPr>
                <p:nvPr/>
              </p:nvSpPr>
              <p:spPr bwMode="auto">
                <a:xfrm>
                  <a:off x="2953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219" name="Line 379"/>
                <p:cNvSpPr>
                  <a:spLocks noChangeShapeType="1"/>
                </p:cNvSpPr>
                <p:nvPr/>
              </p:nvSpPr>
              <p:spPr bwMode="auto">
                <a:xfrm>
                  <a:off x="2970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220" name="Line 380"/>
                <p:cNvSpPr>
                  <a:spLocks noChangeShapeType="1"/>
                </p:cNvSpPr>
                <p:nvPr/>
              </p:nvSpPr>
              <p:spPr bwMode="auto">
                <a:xfrm>
                  <a:off x="2821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221" name="Line 381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151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222" name="Line 382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147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223" name="Line 383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146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224" name="Line 384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144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225" name="Line 385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142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226" name="Line 386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141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227" name="Line 387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139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228" name="Line 388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137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229" name="Line 389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136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230" name="Line 390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134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231" name="Line 391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149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232" name="Line 392"/>
                <p:cNvSpPr>
                  <a:spLocks noChangeShapeType="1"/>
                </p:cNvSpPr>
                <p:nvPr/>
              </p:nvSpPr>
              <p:spPr bwMode="auto">
                <a:xfrm>
                  <a:off x="2378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233" name="Line 393"/>
                <p:cNvSpPr>
                  <a:spLocks noChangeShapeType="1"/>
                </p:cNvSpPr>
                <p:nvPr/>
              </p:nvSpPr>
              <p:spPr bwMode="auto">
                <a:xfrm>
                  <a:off x="2411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234" name="Line 394"/>
                <p:cNvSpPr>
                  <a:spLocks noChangeShapeType="1"/>
                </p:cNvSpPr>
                <p:nvPr/>
              </p:nvSpPr>
              <p:spPr bwMode="auto">
                <a:xfrm>
                  <a:off x="2428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235" name="Line 395"/>
                <p:cNvSpPr>
                  <a:spLocks noChangeShapeType="1"/>
                </p:cNvSpPr>
                <p:nvPr/>
              </p:nvSpPr>
              <p:spPr bwMode="auto">
                <a:xfrm>
                  <a:off x="2444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236" name="Line 396"/>
                <p:cNvSpPr>
                  <a:spLocks noChangeShapeType="1"/>
                </p:cNvSpPr>
                <p:nvPr/>
              </p:nvSpPr>
              <p:spPr bwMode="auto">
                <a:xfrm>
                  <a:off x="2461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237" name="Line 397"/>
                <p:cNvSpPr>
                  <a:spLocks noChangeShapeType="1"/>
                </p:cNvSpPr>
                <p:nvPr/>
              </p:nvSpPr>
              <p:spPr bwMode="auto">
                <a:xfrm>
                  <a:off x="2478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238" name="Line 398"/>
                <p:cNvSpPr>
                  <a:spLocks noChangeShapeType="1"/>
                </p:cNvSpPr>
                <p:nvPr/>
              </p:nvSpPr>
              <p:spPr bwMode="auto">
                <a:xfrm>
                  <a:off x="2494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239" name="Line 399"/>
                <p:cNvSpPr>
                  <a:spLocks noChangeShapeType="1"/>
                </p:cNvSpPr>
                <p:nvPr/>
              </p:nvSpPr>
              <p:spPr bwMode="auto">
                <a:xfrm>
                  <a:off x="2511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240" name="Line 400"/>
                <p:cNvSpPr>
                  <a:spLocks noChangeShapeType="1"/>
                </p:cNvSpPr>
                <p:nvPr/>
              </p:nvSpPr>
              <p:spPr bwMode="auto">
                <a:xfrm>
                  <a:off x="2527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241" name="Line 401"/>
                <p:cNvSpPr>
                  <a:spLocks noChangeShapeType="1"/>
                </p:cNvSpPr>
                <p:nvPr/>
              </p:nvSpPr>
              <p:spPr bwMode="auto">
                <a:xfrm>
                  <a:off x="2544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242" name="Line 402"/>
                <p:cNvSpPr>
                  <a:spLocks noChangeShapeType="1"/>
                </p:cNvSpPr>
                <p:nvPr/>
              </p:nvSpPr>
              <p:spPr bwMode="auto">
                <a:xfrm>
                  <a:off x="2395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243" name="Line 403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151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244" name="Line 404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147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245" name="Line 405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146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246" name="Line 406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144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247" name="Line 407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142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248" name="Line 408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141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249" name="Line 409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139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250" name="Line 410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137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251" name="Line 411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136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252" name="Line 412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134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253" name="Line 413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149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6254" name="Rectangle 414"/>
              <p:cNvSpPr>
                <a:spLocks noChangeArrowheads="1"/>
              </p:cNvSpPr>
              <p:nvPr/>
            </p:nvSpPr>
            <p:spPr bwMode="auto">
              <a:xfrm>
                <a:off x="1397" y="1628"/>
                <a:ext cx="209" cy="214"/>
              </a:xfrm>
              <a:prstGeom prst="rect">
                <a:avLst/>
              </a:prstGeom>
              <a:solidFill>
                <a:srgbClr val="DDDDDD">
                  <a:alpha val="87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6255" name="Group 415"/>
              <p:cNvGrpSpPr>
                <a:grpSpLocks/>
              </p:cNvGrpSpPr>
              <p:nvPr/>
            </p:nvGrpSpPr>
            <p:grpSpPr bwMode="auto">
              <a:xfrm>
                <a:off x="1415" y="1664"/>
                <a:ext cx="160" cy="27"/>
                <a:chOff x="1379" y="1952"/>
                <a:chExt cx="160" cy="27"/>
              </a:xfrm>
            </p:grpSpPr>
            <p:sp>
              <p:nvSpPr>
                <p:cNvPr id="36256" name="Oval 416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257" name="Oval 417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258" name="Oval 418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259" name="Oval 419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260" name="Oval 420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261" name="Group 421"/>
              <p:cNvGrpSpPr>
                <a:grpSpLocks/>
              </p:cNvGrpSpPr>
              <p:nvPr/>
            </p:nvGrpSpPr>
            <p:grpSpPr bwMode="auto">
              <a:xfrm>
                <a:off x="1418" y="1721"/>
                <a:ext cx="160" cy="27"/>
                <a:chOff x="1379" y="1952"/>
                <a:chExt cx="160" cy="27"/>
              </a:xfrm>
            </p:grpSpPr>
            <p:sp>
              <p:nvSpPr>
                <p:cNvPr id="36262" name="Oval 422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263" name="Oval 423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264" name="Oval 424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265" name="Oval 425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266" name="Oval 426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267" name="Group 427"/>
              <p:cNvGrpSpPr>
                <a:grpSpLocks/>
              </p:cNvGrpSpPr>
              <p:nvPr/>
            </p:nvGrpSpPr>
            <p:grpSpPr bwMode="auto">
              <a:xfrm>
                <a:off x="1419" y="1779"/>
                <a:ext cx="160" cy="27"/>
                <a:chOff x="1379" y="1952"/>
                <a:chExt cx="160" cy="27"/>
              </a:xfrm>
            </p:grpSpPr>
            <p:sp>
              <p:nvSpPr>
                <p:cNvPr id="36268" name="Oval 428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269" name="Oval 429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270" name="Oval 430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271" name="Oval 431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272" name="Oval 432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273" name="Group 433"/>
              <p:cNvGrpSpPr>
                <a:grpSpLocks/>
              </p:cNvGrpSpPr>
              <p:nvPr/>
            </p:nvGrpSpPr>
            <p:grpSpPr bwMode="auto">
              <a:xfrm>
                <a:off x="1437" y="1750"/>
                <a:ext cx="160" cy="27"/>
                <a:chOff x="1379" y="1952"/>
                <a:chExt cx="160" cy="27"/>
              </a:xfrm>
            </p:grpSpPr>
            <p:sp>
              <p:nvSpPr>
                <p:cNvPr id="36274" name="Oval 434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275" name="Oval 435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276" name="Oval 436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277" name="Oval 437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278" name="Oval 438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279" name="Group 439"/>
              <p:cNvGrpSpPr>
                <a:grpSpLocks/>
              </p:cNvGrpSpPr>
              <p:nvPr/>
            </p:nvGrpSpPr>
            <p:grpSpPr bwMode="auto">
              <a:xfrm>
                <a:off x="1433" y="1692"/>
                <a:ext cx="160" cy="27"/>
                <a:chOff x="1379" y="1952"/>
                <a:chExt cx="160" cy="27"/>
              </a:xfrm>
            </p:grpSpPr>
            <p:sp>
              <p:nvSpPr>
                <p:cNvPr id="36280" name="Oval 440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281" name="Oval 441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282" name="Oval 442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283" name="Oval 443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284" name="Oval 444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285" name="Group 445"/>
              <p:cNvGrpSpPr>
                <a:grpSpLocks/>
              </p:cNvGrpSpPr>
              <p:nvPr/>
            </p:nvGrpSpPr>
            <p:grpSpPr bwMode="auto">
              <a:xfrm>
                <a:off x="1394" y="1198"/>
                <a:ext cx="209" cy="639"/>
                <a:chOff x="1394" y="1198"/>
                <a:chExt cx="209" cy="639"/>
              </a:xfrm>
            </p:grpSpPr>
            <p:grpSp>
              <p:nvGrpSpPr>
                <p:cNvPr id="36286" name="Group 446"/>
                <p:cNvGrpSpPr>
                  <a:grpSpLocks/>
                </p:cNvGrpSpPr>
                <p:nvPr/>
              </p:nvGrpSpPr>
              <p:grpSpPr bwMode="auto">
                <a:xfrm>
                  <a:off x="1394" y="1623"/>
                  <a:ext cx="209" cy="214"/>
                  <a:chOff x="1397" y="1628"/>
                  <a:chExt cx="209" cy="214"/>
                </a:xfrm>
              </p:grpSpPr>
              <p:sp>
                <p:nvSpPr>
                  <p:cNvPr id="36287" name="Rectangle 447"/>
                  <p:cNvSpPr>
                    <a:spLocks noChangeArrowheads="1"/>
                  </p:cNvSpPr>
                  <p:nvPr/>
                </p:nvSpPr>
                <p:spPr bwMode="auto">
                  <a:xfrm>
                    <a:off x="1397" y="1628"/>
                    <a:ext cx="209" cy="214"/>
                  </a:xfrm>
                  <a:prstGeom prst="rect">
                    <a:avLst/>
                  </a:prstGeom>
                  <a:solidFill>
                    <a:srgbClr val="DDDDDD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6288" name="Group 448"/>
                  <p:cNvGrpSpPr>
                    <a:grpSpLocks/>
                  </p:cNvGrpSpPr>
                  <p:nvPr/>
                </p:nvGrpSpPr>
                <p:grpSpPr bwMode="auto">
                  <a:xfrm>
                    <a:off x="1415" y="1664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6289" name="Oval 4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290" name="Oval 4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291" name="Oval 4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292" name="Oval 4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293" name="Oval 4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294" name="Group 454"/>
                  <p:cNvGrpSpPr>
                    <a:grpSpLocks/>
                  </p:cNvGrpSpPr>
                  <p:nvPr/>
                </p:nvGrpSpPr>
                <p:grpSpPr bwMode="auto">
                  <a:xfrm>
                    <a:off x="1418" y="1721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6295" name="Oval 4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296" name="Oval 4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297" name="Oval 4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298" name="Oval 4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299" name="Oval 4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300" name="Group 460"/>
                  <p:cNvGrpSpPr>
                    <a:grpSpLocks/>
                  </p:cNvGrpSpPr>
                  <p:nvPr/>
                </p:nvGrpSpPr>
                <p:grpSpPr bwMode="auto">
                  <a:xfrm>
                    <a:off x="1419" y="1779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6301" name="Oval 4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02" name="Oval 4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03" name="Oval 4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04" name="Oval 4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05" name="Oval 4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306" name="Group 466"/>
                  <p:cNvGrpSpPr>
                    <a:grpSpLocks/>
                  </p:cNvGrpSpPr>
                  <p:nvPr/>
                </p:nvGrpSpPr>
                <p:grpSpPr bwMode="auto">
                  <a:xfrm>
                    <a:off x="1437" y="1750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6307" name="Oval 4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08" name="Oval 4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09" name="Oval 4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10" name="Oval 4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11" name="Oval 4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312" name="Group 472"/>
                  <p:cNvGrpSpPr>
                    <a:grpSpLocks/>
                  </p:cNvGrpSpPr>
                  <p:nvPr/>
                </p:nvGrpSpPr>
                <p:grpSpPr bwMode="auto">
                  <a:xfrm>
                    <a:off x="1433" y="1692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6313" name="Oval 4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14" name="Oval 4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15" name="Oval 4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16" name="Oval 4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17" name="Oval 4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6318" name="Group 478"/>
                <p:cNvGrpSpPr>
                  <a:grpSpLocks/>
                </p:cNvGrpSpPr>
                <p:nvPr/>
              </p:nvGrpSpPr>
              <p:grpSpPr bwMode="auto">
                <a:xfrm>
                  <a:off x="1394" y="1412"/>
                  <a:ext cx="209" cy="214"/>
                  <a:chOff x="1397" y="1628"/>
                  <a:chExt cx="209" cy="214"/>
                </a:xfrm>
              </p:grpSpPr>
              <p:sp>
                <p:nvSpPr>
                  <p:cNvPr id="36319" name="Rectangle 479"/>
                  <p:cNvSpPr>
                    <a:spLocks noChangeArrowheads="1"/>
                  </p:cNvSpPr>
                  <p:nvPr/>
                </p:nvSpPr>
                <p:spPr bwMode="auto">
                  <a:xfrm>
                    <a:off x="1397" y="1628"/>
                    <a:ext cx="209" cy="214"/>
                  </a:xfrm>
                  <a:prstGeom prst="rect">
                    <a:avLst/>
                  </a:prstGeom>
                  <a:solidFill>
                    <a:srgbClr val="DDDDDD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6320" name="Group 480"/>
                  <p:cNvGrpSpPr>
                    <a:grpSpLocks/>
                  </p:cNvGrpSpPr>
                  <p:nvPr/>
                </p:nvGrpSpPr>
                <p:grpSpPr bwMode="auto">
                  <a:xfrm>
                    <a:off x="1415" y="1664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6321" name="Oval 4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22" name="Oval 4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23" name="Oval 4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24" name="Oval 4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25" name="Oval 4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326" name="Group 486"/>
                  <p:cNvGrpSpPr>
                    <a:grpSpLocks/>
                  </p:cNvGrpSpPr>
                  <p:nvPr/>
                </p:nvGrpSpPr>
                <p:grpSpPr bwMode="auto">
                  <a:xfrm>
                    <a:off x="1418" y="1721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6327" name="Oval 4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28" name="Oval 4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29" name="Oval 4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30" name="Oval 4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31" name="Oval 4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332" name="Group 492"/>
                  <p:cNvGrpSpPr>
                    <a:grpSpLocks/>
                  </p:cNvGrpSpPr>
                  <p:nvPr/>
                </p:nvGrpSpPr>
                <p:grpSpPr bwMode="auto">
                  <a:xfrm>
                    <a:off x="1419" y="1779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6333" name="Oval 4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34" name="Oval 4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35" name="Oval 4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36" name="Oval 4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37" name="Oval 4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338" name="Group 498"/>
                  <p:cNvGrpSpPr>
                    <a:grpSpLocks/>
                  </p:cNvGrpSpPr>
                  <p:nvPr/>
                </p:nvGrpSpPr>
                <p:grpSpPr bwMode="auto">
                  <a:xfrm>
                    <a:off x="1437" y="1750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6339" name="Oval 4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40" name="Oval 5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41" name="Oval 5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42" name="Oval 5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43" name="Oval 5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344" name="Group 504"/>
                  <p:cNvGrpSpPr>
                    <a:grpSpLocks/>
                  </p:cNvGrpSpPr>
                  <p:nvPr/>
                </p:nvGrpSpPr>
                <p:grpSpPr bwMode="auto">
                  <a:xfrm>
                    <a:off x="1433" y="1692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6345" name="Oval 5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46" name="Oval 5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47" name="Oval 5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48" name="Oval 5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49" name="Oval 5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6350" name="Group 510"/>
                <p:cNvGrpSpPr>
                  <a:grpSpLocks/>
                </p:cNvGrpSpPr>
                <p:nvPr/>
              </p:nvGrpSpPr>
              <p:grpSpPr bwMode="auto">
                <a:xfrm>
                  <a:off x="1394" y="1198"/>
                  <a:ext cx="209" cy="214"/>
                  <a:chOff x="1397" y="1628"/>
                  <a:chExt cx="209" cy="214"/>
                </a:xfrm>
              </p:grpSpPr>
              <p:sp>
                <p:nvSpPr>
                  <p:cNvPr id="36351" name="Rectangle 511"/>
                  <p:cNvSpPr>
                    <a:spLocks noChangeArrowheads="1"/>
                  </p:cNvSpPr>
                  <p:nvPr/>
                </p:nvSpPr>
                <p:spPr bwMode="auto">
                  <a:xfrm>
                    <a:off x="1397" y="1628"/>
                    <a:ext cx="209" cy="214"/>
                  </a:xfrm>
                  <a:prstGeom prst="rect">
                    <a:avLst/>
                  </a:prstGeom>
                  <a:solidFill>
                    <a:srgbClr val="DDDDDD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6352" name="Group 512"/>
                  <p:cNvGrpSpPr>
                    <a:grpSpLocks/>
                  </p:cNvGrpSpPr>
                  <p:nvPr/>
                </p:nvGrpSpPr>
                <p:grpSpPr bwMode="auto">
                  <a:xfrm>
                    <a:off x="1415" y="1664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6353" name="Oval 5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54" name="Oval 5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55" name="Oval 5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56" name="Oval 5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57" name="Oval 5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358" name="Group 518"/>
                  <p:cNvGrpSpPr>
                    <a:grpSpLocks/>
                  </p:cNvGrpSpPr>
                  <p:nvPr/>
                </p:nvGrpSpPr>
                <p:grpSpPr bwMode="auto">
                  <a:xfrm>
                    <a:off x="1418" y="1721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6359" name="Oval 5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60" name="Oval 5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61" name="Oval 5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62" name="Oval 5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63" name="Oval 5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364" name="Group 524"/>
                  <p:cNvGrpSpPr>
                    <a:grpSpLocks/>
                  </p:cNvGrpSpPr>
                  <p:nvPr/>
                </p:nvGrpSpPr>
                <p:grpSpPr bwMode="auto">
                  <a:xfrm>
                    <a:off x="1419" y="1779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6365" name="Oval 5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66" name="Oval 5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67" name="Oval 5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68" name="Oval 5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69" name="Oval 5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370" name="Group 530"/>
                  <p:cNvGrpSpPr>
                    <a:grpSpLocks/>
                  </p:cNvGrpSpPr>
                  <p:nvPr/>
                </p:nvGrpSpPr>
                <p:grpSpPr bwMode="auto">
                  <a:xfrm>
                    <a:off x="1437" y="1750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6371" name="Oval 5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72" name="Oval 5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73" name="Oval 5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74" name="Oval 5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75" name="Oval 5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376" name="Group 536"/>
                  <p:cNvGrpSpPr>
                    <a:grpSpLocks/>
                  </p:cNvGrpSpPr>
                  <p:nvPr/>
                </p:nvGrpSpPr>
                <p:grpSpPr bwMode="auto">
                  <a:xfrm>
                    <a:off x="1433" y="1692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6377" name="Oval 5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78" name="Oval 5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79" name="Oval 5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80" name="Oval 5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81" name="Oval 5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36382" name="Group 542"/>
              <p:cNvGrpSpPr>
                <a:grpSpLocks/>
              </p:cNvGrpSpPr>
              <p:nvPr/>
            </p:nvGrpSpPr>
            <p:grpSpPr bwMode="auto">
              <a:xfrm>
                <a:off x="1605" y="1197"/>
                <a:ext cx="209" cy="639"/>
                <a:chOff x="1394" y="1198"/>
                <a:chExt cx="209" cy="639"/>
              </a:xfrm>
            </p:grpSpPr>
            <p:grpSp>
              <p:nvGrpSpPr>
                <p:cNvPr id="36383" name="Group 543"/>
                <p:cNvGrpSpPr>
                  <a:grpSpLocks/>
                </p:cNvGrpSpPr>
                <p:nvPr/>
              </p:nvGrpSpPr>
              <p:grpSpPr bwMode="auto">
                <a:xfrm>
                  <a:off x="1394" y="1623"/>
                  <a:ext cx="209" cy="214"/>
                  <a:chOff x="1397" y="1628"/>
                  <a:chExt cx="209" cy="214"/>
                </a:xfrm>
              </p:grpSpPr>
              <p:sp>
                <p:nvSpPr>
                  <p:cNvPr id="36384" name="Rectangle 544"/>
                  <p:cNvSpPr>
                    <a:spLocks noChangeArrowheads="1"/>
                  </p:cNvSpPr>
                  <p:nvPr/>
                </p:nvSpPr>
                <p:spPr bwMode="auto">
                  <a:xfrm>
                    <a:off x="1397" y="1628"/>
                    <a:ext cx="209" cy="214"/>
                  </a:xfrm>
                  <a:prstGeom prst="rect">
                    <a:avLst/>
                  </a:prstGeom>
                  <a:solidFill>
                    <a:srgbClr val="DDDDDD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6385" name="Group 545"/>
                  <p:cNvGrpSpPr>
                    <a:grpSpLocks/>
                  </p:cNvGrpSpPr>
                  <p:nvPr/>
                </p:nvGrpSpPr>
                <p:grpSpPr bwMode="auto">
                  <a:xfrm>
                    <a:off x="1415" y="1664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6386" name="Oval 5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87" name="Oval 5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88" name="Oval 5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89" name="Oval 5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90" name="Oval 5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391" name="Group 551"/>
                  <p:cNvGrpSpPr>
                    <a:grpSpLocks/>
                  </p:cNvGrpSpPr>
                  <p:nvPr/>
                </p:nvGrpSpPr>
                <p:grpSpPr bwMode="auto">
                  <a:xfrm>
                    <a:off x="1418" y="1721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6392" name="Oval 5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93" name="Oval 5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94" name="Oval 5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95" name="Oval 5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96" name="Oval 5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397" name="Group 557"/>
                  <p:cNvGrpSpPr>
                    <a:grpSpLocks/>
                  </p:cNvGrpSpPr>
                  <p:nvPr/>
                </p:nvGrpSpPr>
                <p:grpSpPr bwMode="auto">
                  <a:xfrm>
                    <a:off x="1419" y="1779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6398" name="Oval 5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99" name="Oval 5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00" name="Oval 5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01" name="Oval 5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02" name="Oval 5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403" name="Group 563"/>
                  <p:cNvGrpSpPr>
                    <a:grpSpLocks/>
                  </p:cNvGrpSpPr>
                  <p:nvPr/>
                </p:nvGrpSpPr>
                <p:grpSpPr bwMode="auto">
                  <a:xfrm>
                    <a:off x="1437" y="1750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6404" name="Oval 5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05" name="Oval 5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06" name="Oval 5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07" name="Oval 5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08" name="Oval 5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409" name="Group 569"/>
                  <p:cNvGrpSpPr>
                    <a:grpSpLocks/>
                  </p:cNvGrpSpPr>
                  <p:nvPr/>
                </p:nvGrpSpPr>
                <p:grpSpPr bwMode="auto">
                  <a:xfrm>
                    <a:off x="1433" y="1692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6410" name="Oval 5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11" name="Oval 5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12" name="Oval 5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13" name="Oval 5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14" name="Oval 5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6415" name="Group 575"/>
                <p:cNvGrpSpPr>
                  <a:grpSpLocks/>
                </p:cNvGrpSpPr>
                <p:nvPr/>
              </p:nvGrpSpPr>
              <p:grpSpPr bwMode="auto">
                <a:xfrm>
                  <a:off x="1394" y="1412"/>
                  <a:ext cx="209" cy="214"/>
                  <a:chOff x="1397" y="1628"/>
                  <a:chExt cx="209" cy="214"/>
                </a:xfrm>
              </p:grpSpPr>
              <p:sp>
                <p:nvSpPr>
                  <p:cNvPr id="36416" name="Rectangle 576"/>
                  <p:cNvSpPr>
                    <a:spLocks noChangeArrowheads="1"/>
                  </p:cNvSpPr>
                  <p:nvPr/>
                </p:nvSpPr>
                <p:spPr bwMode="auto">
                  <a:xfrm>
                    <a:off x="1397" y="1628"/>
                    <a:ext cx="209" cy="214"/>
                  </a:xfrm>
                  <a:prstGeom prst="rect">
                    <a:avLst/>
                  </a:prstGeom>
                  <a:solidFill>
                    <a:srgbClr val="DDDDDD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6417" name="Group 577"/>
                  <p:cNvGrpSpPr>
                    <a:grpSpLocks/>
                  </p:cNvGrpSpPr>
                  <p:nvPr/>
                </p:nvGrpSpPr>
                <p:grpSpPr bwMode="auto">
                  <a:xfrm>
                    <a:off x="1415" y="1664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6418" name="Oval 5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19" name="Oval 5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20" name="Oval 5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21" name="Oval 5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22" name="Oval 5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423" name="Group 583"/>
                  <p:cNvGrpSpPr>
                    <a:grpSpLocks/>
                  </p:cNvGrpSpPr>
                  <p:nvPr/>
                </p:nvGrpSpPr>
                <p:grpSpPr bwMode="auto">
                  <a:xfrm>
                    <a:off x="1418" y="1721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6424" name="Oval 5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25" name="Oval 5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26" name="Oval 5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27" name="Oval 5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28" name="Oval 5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429" name="Group 589"/>
                  <p:cNvGrpSpPr>
                    <a:grpSpLocks/>
                  </p:cNvGrpSpPr>
                  <p:nvPr/>
                </p:nvGrpSpPr>
                <p:grpSpPr bwMode="auto">
                  <a:xfrm>
                    <a:off x="1419" y="1779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6430" name="Oval 5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31" name="Oval 5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32" name="Oval 5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33" name="Oval 5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34" name="Oval 5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435" name="Group 595"/>
                  <p:cNvGrpSpPr>
                    <a:grpSpLocks/>
                  </p:cNvGrpSpPr>
                  <p:nvPr/>
                </p:nvGrpSpPr>
                <p:grpSpPr bwMode="auto">
                  <a:xfrm>
                    <a:off x="1437" y="1750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6436" name="Oval 5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37" name="Oval 5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38" name="Oval 5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39" name="Oval 5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40" name="Oval 6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441" name="Group 601"/>
                  <p:cNvGrpSpPr>
                    <a:grpSpLocks/>
                  </p:cNvGrpSpPr>
                  <p:nvPr/>
                </p:nvGrpSpPr>
                <p:grpSpPr bwMode="auto">
                  <a:xfrm>
                    <a:off x="1433" y="1692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6442" name="Oval 6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43" name="Oval 6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44" name="Oval 6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45" name="Oval 6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46" name="Oval 6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6447" name="Group 607"/>
                <p:cNvGrpSpPr>
                  <a:grpSpLocks/>
                </p:cNvGrpSpPr>
                <p:nvPr/>
              </p:nvGrpSpPr>
              <p:grpSpPr bwMode="auto">
                <a:xfrm>
                  <a:off x="1394" y="1198"/>
                  <a:ext cx="209" cy="214"/>
                  <a:chOff x="1397" y="1628"/>
                  <a:chExt cx="209" cy="214"/>
                </a:xfrm>
              </p:grpSpPr>
              <p:sp>
                <p:nvSpPr>
                  <p:cNvPr id="36448" name="Rectangle 608"/>
                  <p:cNvSpPr>
                    <a:spLocks noChangeArrowheads="1"/>
                  </p:cNvSpPr>
                  <p:nvPr/>
                </p:nvSpPr>
                <p:spPr bwMode="auto">
                  <a:xfrm>
                    <a:off x="1397" y="1628"/>
                    <a:ext cx="209" cy="214"/>
                  </a:xfrm>
                  <a:prstGeom prst="rect">
                    <a:avLst/>
                  </a:prstGeom>
                  <a:solidFill>
                    <a:srgbClr val="DDDDDD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6449" name="Group 609"/>
                  <p:cNvGrpSpPr>
                    <a:grpSpLocks/>
                  </p:cNvGrpSpPr>
                  <p:nvPr/>
                </p:nvGrpSpPr>
                <p:grpSpPr bwMode="auto">
                  <a:xfrm>
                    <a:off x="1415" y="1664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6450" name="Oval 6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51" name="Oval 6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52" name="Oval 6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53" name="Oval 6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54" name="Oval 6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455" name="Group 615"/>
                  <p:cNvGrpSpPr>
                    <a:grpSpLocks/>
                  </p:cNvGrpSpPr>
                  <p:nvPr/>
                </p:nvGrpSpPr>
                <p:grpSpPr bwMode="auto">
                  <a:xfrm>
                    <a:off x="1418" y="1721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6456" name="Oval 6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57" name="Oval 6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58" name="Oval 6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59" name="Oval 6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60" name="Oval 6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461" name="Group 621"/>
                  <p:cNvGrpSpPr>
                    <a:grpSpLocks/>
                  </p:cNvGrpSpPr>
                  <p:nvPr/>
                </p:nvGrpSpPr>
                <p:grpSpPr bwMode="auto">
                  <a:xfrm>
                    <a:off x="1419" y="1779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6462" name="Oval 6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63" name="Oval 6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64" name="Oval 6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65" name="Oval 6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66" name="Oval 6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467" name="Group 627"/>
                  <p:cNvGrpSpPr>
                    <a:grpSpLocks/>
                  </p:cNvGrpSpPr>
                  <p:nvPr/>
                </p:nvGrpSpPr>
                <p:grpSpPr bwMode="auto">
                  <a:xfrm>
                    <a:off x="1437" y="1750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6468" name="Oval 6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69" name="Oval 6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70" name="Oval 6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71" name="Oval 6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72" name="Oval 6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473" name="Group 633"/>
                  <p:cNvGrpSpPr>
                    <a:grpSpLocks/>
                  </p:cNvGrpSpPr>
                  <p:nvPr/>
                </p:nvGrpSpPr>
                <p:grpSpPr bwMode="auto">
                  <a:xfrm>
                    <a:off x="1433" y="1692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6474" name="Oval 6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75" name="Oval 6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76" name="Oval 6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77" name="Oval 6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78" name="Oval 6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36479" name="Group 639"/>
              <p:cNvGrpSpPr>
                <a:grpSpLocks/>
              </p:cNvGrpSpPr>
              <p:nvPr/>
            </p:nvGrpSpPr>
            <p:grpSpPr bwMode="auto">
              <a:xfrm>
                <a:off x="1815" y="1198"/>
                <a:ext cx="209" cy="639"/>
                <a:chOff x="1394" y="1198"/>
                <a:chExt cx="209" cy="639"/>
              </a:xfrm>
            </p:grpSpPr>
            <p:grpSp>
              <p:nvGrpSpPr>
                <p:cNvPr id="36480" name="Group 640"/>
                <p:cNvGrpSpPr>
                  <a:grpSpLocks/>
                </p:cNvGrpSpPr>
                <p:nvPr/>
              </p:nvGrpSpPr>
              <p:grpSpPr bwMode="auto">
                <a:xfrm>
                  <a:off x="1394" y="1623"/>
                  <a:ext cx="209" cy="214"/>
                  <a:chOff x="1397" y="1628"/>
                  <a:chExt cx="209" cy="214"/>
                </a:xfrm>
              </p:grpSpPr>
              <p:sp>
                <p:nvSpPr>
                  <p:cNvPr id="36481" name="Rectangle 641"/>
                  <p:cNvSpPr>
                    <a:spLocks noChangeArrowheads="1"/>
                  </p:cNvSpPr>
                  <p:nvPr/>
                </p:nvSpPr>
                <p:spPr bwMode="auto">
                  <a:xfrm>
                    <a:off x="1397" y="1628"/>
                    <a:ext cx="209" cy="214"/>
                  </a:xfrm>
                  <a:prstGeom prst="rect">
                    <a:avLst/>
                  </a:prstGeom>
                  <a:solidFill>
                    <a:srgbClr val="DDDDDD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6482" name="Group 642"/>
                  <p:cNvGrpSpPr>
                    <a:grpSpLocks/>
                  </p:cNvGrpSpPr>
                  <p:nvPr/>
                </p:nvGrpSpPr>
                <p:grpSpPr bwMode="auto">
                  <a:xfrm>
                    <a:off x="1415" y="1664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6483" name="Oval 6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84" name="Oval 6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85" name="Oval 6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86" name="Oval 6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87" name="Oval 6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488" name="Group 648"/>
                  <p:cNvGrpSpPr>
                    <a:grpSpLocks/>
                  </p:cNvGrpSpPr>
                  <p:nvPr/>
                </p:nvGrpSpPr>
                <p:grpSpPr bwMode="auto">
                  <a:xfrm>
                    <a:off x="1418" y="1721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6489" name="Oval 6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90" name="Oval 6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91" name="Oval 6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92" name="Oval 6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93" name="Oval 6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494" name="Group 654"/>
                  <p:cNvGrpSpPr>
                    <a:grpSpLocks/>
                  </p:cNvGrpSpPr>
                  <p:nvPr/>
                </p:nvGrpSpPr>
                <p:grpSpPr bwMode="auto">
                  <a:xfrm>
                    <a:off x="1419" y="1779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6495" name="Oval 6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96" name="Oval 6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97" name="Oval 6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98" name="Oval 6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99" name="Oval 6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500" name="Group 660"/>
                  <p:cNvGrpSpPr>
                    <a:grpSpLocks/>
                  </p:cNvGrpSpPr>
                  <p:nvPr/>
                </p:nvGrpSpPr>
                <p:grpSpPr bwMode="auto">
                  <a:xfrm>
                    <a:off x="1437" y="1750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6501" name="Oval 6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02" name="Oval 6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03" name="Oval 6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04" name="Oval 6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05" name="Oval 6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506" name="Group 666"/>
                  <p:cNvGrpSpPr>
                    <a:grpSpLocks/>
                  </p:cNvGrpSpPr>
                  <p:nvPr/>
                </p:nvGrpSpPr>
                <p:grpSpPr bwMode="auto">
                  <a:xfrm>
                    <a:off x="1433" y="1692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6507" name="Oval 6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08" name="Oval 6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09" name="Oval 6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10" name="Oval 6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11" name="Oval 6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6512" name="Group 672"/>
                <p:cNvGrpSpPr>
                  <a:grpSpLocks/>
                </p:cNvGrpSpPr>
                <p:nvPr/>
              </p:nvGrpSpPr>
              <p:grpSpPr bwMode="auto">
                <a:xfrm>
                  <a:off x="1394" y="1412"/>
                  <a:ext cx="209" cy="214"/>
                  <a:chOff x="1397" y="1628"/>
                  <a:chExt cx="209" cy="214"/>
                </a:xfrm>
              </p:grpSpPr>
              <p:sp>
                <p:nvSpPr>
                  <p:cNvPr id="36513" name="Rectangle 673"/>
                  <p:cNvSpPr>
                    <a:spLocks noChangeArrowheads="1"/>
                  </p:cNvSpPr>
                  <p:nvPr/>
                </p:nvSpPr>
                <p:spPr bwMode="auto">
                  <a:xfrm>
                    <a:off x="1397" y="1628"/>
                    <a:ext cx="209" cy="214"/>
                  </a:xfrm>
                  <a:prstGeom prst="rect">
                    <a:avLst/>
                  </a:prstGeom>
                  <a:solidFill>
                    <a:srgbClr val="DDDDDD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6514" name="Group 674"/>
                  <p:cNvGrpSpPr>
                    <a:grpSpLocks/>
                  </p:cNvGrpSpPr>
                  <p:nvPr/>
                </p:nvGrpSpPr>
                <p:grpSpPr bwMode="auto">
                  <a:xfrm>
                    <a:off x="1415" y="1664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6515" name="Oval 6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16" name="Oval 6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17" name="Oval 6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18" name="Oval 6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19" name="Oval 6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520" name="Group 680"/>
                  <p:cNvGrpSpPr>
                    <a:grpSpLocks/>
                  </p:cNvGrpSpPr>
                  <p:nvPr/>
                </p:nvGrpSpPr>
                <p:grpSpPr bwMode="auto">
                  <a:xfrm>
                    <a:off x="1418" y="1721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6521" name="Oval 6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22" name="Oval 6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23" name="Oval 6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24" name="Oval 6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25" name="Oval 6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526" name="Group 686"/>
                  <p:cNvGrpSpPr>
                    <a:grpSpLocks/>
                  </p:cNvGrpSpPr>
                  <p:nvPr/>
                </p:nvGrpSpPr>
                <p:grpSpPr bwMode="auto">
                  <a:xfrm>
                    <a:off x="1419" y="1779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6527" name="Oval 6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28" name="Oval 6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29" name="Oval 6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30" name="Oval 6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31" name="Oval 6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532" name="Group 692"/>
                  <p:cNvGrpSpPr>
                    <a:grpSpLocks/>
                  </p:cNvGrpSpPr>
                  <p:nvPr/>
                </p:nvGrpSpPr>
                <p:grpSpPr bwMode="auto">
                  <a:xfrm>
                    <a:off x="1437" y="1750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6533" name="Oval 6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34" name="Oval 6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35" name="Oval 6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36" name="Oval 6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37" name="Oval 6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538" name="Group 698"/>
                  <p:cNvGrpSpPr>
                    <a:grpSpLocks/>
                  </p:cNvGrpSpPr>
                  <p:nvPr/>
                </p:nvGrpSpPr>
                <p:grpSpPr bwMode="auto">
                  <a:xfrm>
                    <a:off x="1433" y="1692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6539" name="Oval 6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40" name="Oval 7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41" name="Oval 7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42" name="Oval 7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43" name="Oval 7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6544" name="Group 704"/>
                <p:cNvGrpSpPr>
                  <a:grpSpLocks/>
                </p:cNvGrpSpPr>
                <p:nvPr/>
              </p:nvGrpSpPr>
              <p:grpSpPr bwMode="auto">
                <a:xfrm>
                  <a:off x="1394" y="1198"/>
                  <a:ext cx="209" cy="214"/>
                  <a:chOff x="1397" y="1628"/>
                  <a:chExt cx="209" cy="214"/>
                </a:xfrm>
              </p:grpSpPr>
              <p:sp>
                <p:nvSpPr>
                  <p:cNvPr id="36545" name="Rectangle 705"/>
                  <p:cNvSpPr>
                    <a:spLocks noChangeArrowheads="1"/>
                  </p:cNvSpPr>
                  <p:nvPr/>
                </p:nvSpPr>
                <p:spPr bwMode="auto">
                  <a:xfrm>
                    <a:off x="1397" y="1628"/>
                    <a:ext cx="209" cy="214"/>
                  </a:xfrm>
                  <a:prstGeom prst="rect">
                    <a:avLst/>
                  </a:prstGeom>
                  <a:solidFill>
                    <a:srgbClr val="DDDDDD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6546" name="Group 706"/>
                  <p:cNvGrpSpPr>
                    <a:grpSpLocks/>
                  </p:cNvGrpSpPr>
                  <p:nvPr/>
                </p:nvGrpSpPr>
                <p:grpSpPr bwMode="auto">
                  <a:xfrm>
                    <a:off x="1415" y="1664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6547" name="Oval 7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48" name="Oval 7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49" name="Oval 7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50" name="Oval 7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51" name="Oval 7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552" name="Group 712"/>
                  <p:cNvGrpSpPr>
                    <a:grpSpLocks/>
                  </p:cNvGrpSpPr>
                  <p:nvPr/>
                </p:nvGrpSpPr>
                <p:grpSpPr bwMode="auto">
                  <a:xfrm>
                    <a:off x="1418" y="1721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6553" name="Oval 7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54" name="Oval 7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55" name="Oval 7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56" name="Oval 7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57" name="Oval 7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558" name="Group 718"/>
                  <p:cNvGrpSpPr>
                    <a:grpSpLocks/>
                  </p:cNvGrpSpPr>
                  <p:nvPr/>
                </p:nvGrpSpPr>
                <p:grpSpPr bwMode="auto">
                  <a:xfrm>
                    <a:off x="1419" y="1779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6559" name="Oval 7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60" name="Oval 7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61" name="Oval 7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62" name="Oval 7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63" name="Oval 7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564" name="Group 724"/>
                  <p:cNvGrpSpPr>
                    <a:grpSpLocks/>
                  </p:cNvGrpSpPr>
                  <p:nvPr/>
                </p:nvGrpSpPr>
                <p:grpSpPr bwMode="auto">
                  <a:xfrm>
                    <a:off x="1437" y="1750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6565" name="Oval 7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66" name="Oval 7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67" name="Oval 7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68" name="Oval 7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69" name="Oval 7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570" name="Group 730"/>
                  <p:cNvGrpSpPr>
                    <a:grpSpLocks/>
                  </p:cNvGrpSpPr>
                  <p:nvPr/>
                </p:nvGrpSpPr>
                <p:grpSpPr bwMode="auto">
                  <a:xfrm>
                    <a:off x="1433" y="1692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6571" name="Oval 7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72" name="Oval 7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73" name="Oval 7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74" name="Oval 7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75" name="Oval 7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36576" name="Group 736"/>
              <p:cNvGrpSpPr>
                <a:grpSpLocks/>
              </p:cNvGrpSpPr>
              <p:nvPr/>
            </p:nvGrpSpPr>
            <p:grpSpPr bwMode="auto">
              <a:xfrm>
                <a:off x="1412" y="1658"/>
                <a:ext cx="163" cy="27"/>
                <a:chOff x="1379" y="1952"/>
                <a:chExt cx="160" cy="27"/>
              </a:xfrm>
            </p:grpSpPr>
            <p:sp>
              <p:nvSpPr>
                <p:cNvPr id="36577" name="Oval 737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578" name="Oval 738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579" name="Oval 739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580" name="Oval 740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581" name="Oval 741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582" name="Group 742"/>
              <p:cNvGrpSpPr>
                <a:grpSpLocks/>
              </p:cNvGrpSpPr>
              <p:nvPr/>
            </p:nvGrpSpPr>
            <p:grpSpPr bwMode="auto">
              <a:xfrm>
                <a:off x="1415" y="1715"/>
                <a:ext cx="163" cy="27"/>
                <a:chOff x="1379" y="1952"/>
                <a:chExt cx="160" cy="27"/>
              </a:xfrm>
            </p:grpSpPr>
            <p:sp>
              <p:nvSpPr>
                <p:cNvPr id="36583" name="Oval 743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584" name="Oval 744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585" name="Oval 745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586" name="Oval 746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587" name="Oval 747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588" name="Group 748"/>
              <p:cNvGrpSpPr>
                <a:grpSpLocks/>
              </p:cNvGrpSpPr>
              <p:nvPr/>
            </p:nvGrpSpPr>
            <p:grpSpPr bwMode="auto">
              <a:xfrm>
                <a:off x="1416" y="1773"/>
                <a:ext cx="163" cy="27"/>
                <a:chOff x="1379" y="1952"/>
                <a:chExt cx="160" cy="27"/>
              </a:xfrm>
            </p:grpSpPr>
            <p:sp>
              <p:nvSpPr>
                <p:cNvPr id="36589" name="Oval 749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590" name="Oval 750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591" name="Oval 751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592" name="Oval 752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593" name="Oval 753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594" name="Group 754"/>
              <p:cNvGrpSpPr>
                <a:grpSpLocks/>
              </p:cNvGrpSpPr>
              <p:nvPr/>
            </p:nvGrpSpPr>
            <p:grpSpPr bwMode="auto">
              <a:xfrm>
                <a:off x="1435" y="1744"/>
                <a:ext cx="162" cy="27"/>
                <a:chOff x="1379" y="1952"/>
                <a:chExt cx="160" cy="27"/>
              </a:xfrm>
            </p:grpSpPr>
            <p:sp>
              <p:nvSpPr>
                <p:cNvPr id="36595" name="Oval 755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596" name="Oval 756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597" name="Oval 757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598" name="Oval 758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599" name="Oval 759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600" name="Group 760"/>
              <p:cNvGrpSpPr>
                <a:grpSpLocks/>
              </p:cNvGrpSpPr>
              <p:nvPr/>
            </p:nvGrpSpPr>
            <p:grpSpPr bwMode="auto">
              <a:xfrm>
                <a:off x="1431" y="1686"/>
                <a:ext cx="162" cy="27"/>
                <a:chOff x="1379" y="1952"/>
                <a:chExt cx="160" cy="27"/>
              </a:xfrm>
            </p:grpSpPr>
            <p:sp>
              <p:nvSpPr>
                <p:cNvPr id="36601" name="Oval 761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02" name="Oval 762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03" name="Oval 763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04" name="Oval 764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05" name="Oval 765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606" name="Group 766"/>
              <p:cNvGrpSpPr>
                <a:grpSpLocks/>
              </p:cNvGrpSpPr>
              <p:nvPr/>
            </p:nvGrpSpPr>
            <p:grpSpPr bwMode="auto">
              <a:xfrm>
                <a:off x="1412" y="1447"/>
                <a:ext cx="163" cy="27"/>
                <a:chOff x="1379" y="1952"/>
                <a:chExt cx="160" cy="27"/>
              </a:xfrm>
            </p:grpSpPr>
            <p:sp>
              <p:nvSpPr>
                <p:cNvPr id="36607" name="Oval 767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08" name="Oval 768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09" name="Oval 769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10" name="Oval 770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11" name="Oval 771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612" name="Group 772"/>
              <p:cNvGrpSpPr>
                <a:grpSpLocks/>
              </p:cNvGrpSpPr>
              <p:nvPr/>
            </p:nvGrpSpPr>
            <p:grpSpPr bwMode="auto">
              <a:xfrm>
                <a:off x="1415" y="1504"/>
                <a:ext cx="163" cy="27"/>
                <a:chOff x="1379" y="1952"/>
                <a:chExt cx="160" cy="27"/>
              </a:xfrm>
            </p:grpSpPr>
            <p:sp>
              <p:nvSpPr>
                <p:cNvPr id="36613" name="Oval 773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14" name="Oval 774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15" name="Oval 775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16" name="Oval 776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17" name="Oval 777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618" name="Group 778"/>
              <p:cNvGrpSpPr>
                <a:grpSpLocks/>
              </p:cNvGrpSpPr>
              <p:nvPr/>
            </p:nvGrpSpPr>
            <p:grpSpPr bwMode="auto">
              <a:xfrm>
                <a:off x="1416" y="1562"/>
                <a:ext cx="163" cy="27"/>
                <a:chOff x="1379" y="1952"/>
                <a:chExt cx="160" cy="27"/>
              </a:xfrm>
            </p:grpSpPr>
            <p:sp>
              <p:nvSpPr>
                <p:cNvPr id="36619" name="Oval 779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20" name="Oval 780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21" name="Oval 781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22" name="Oval 782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23" name="Oval 783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624" name="Group 784"/>
              <p:cNvGrpSpPr>
                <a:grpSpLocks/>
              </p:cNvGrpSpPr>
              <p:nvPr/>
            </p:nvGrpSpPr>
            <p:grpSpPr bwMode="auto">
              <a:xfrm>
                <a:off x="1435" y="1533"/>
                <a:ext cx="162" cy="27"/>
                <a:chOff x="1379" y="1952"/>
                <a:chExt cx="160" cy="27"/>
              </a:xfrm>
            </p:grpSpPr>
            <p:sp>
              <p:nvSpPr>
                <p:cNvPr id="36625" name="Oval 785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26" name="Oval 786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27" name="Oval 787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28" name="Oval 788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29" name="Oval 789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630" name="Group 790"/>
              <p:cNvGrpSpPr>
                <a:grpSpLocks/>
              </p:cNvGrpSpPr>
              <p:nvPr/>
            </p:nvGrpSpPr>
            <p:grpSpPr bwMode="auto">
              <a:xfrm>
                <a:off x="1431" y="1475"/>
                <a:ext cx="162" cy="27"/>
                <a:chOff x="1379" y="1952"/>
                <a:chExt cx="160" cy="27"/>
              </a:xfrm>
            </p:grpSpPr>
            <p:sp>
              <p:nvSpPr>
                <p:cNvPr id="36631" name="Oval 791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32" name="Oval 792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33" name="Oval 793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34" name="Oval 794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35" name="Oval 795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636" name="Group 796"/>
              <p:cNvGrpSpPr>
                <a:grpSpLocks/>
              </p:cNvGrpSpPr>
              <p:nvPr/>
            </p:nvGrpSpPr>
            <p:grpSpPr bwMode="auto">
              <a:xfrm>
                <a:off x="1412" y="1233"/>
                <a:ext cx="163" cy="27"/>
                <a:chOff x="1379" y="1952"/>
                <a:chExt cx="160" cy="27"/>
              </a:xfrm>
            </p:grpSpPr>
            <p:sp>
              <p:nvSpPr>
                <p:cNvPr id="36637" name="Oval 797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38" name="Oval 798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39" name="Oval 799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40" name="Oval 800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41" name="Oval 801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642" name="Group 802"/>
              <p:cNvGrpSpPr>
                <a:grpSpLocks/>
              </p:cNvGrpSpPr>
              <p:nvPr/>
            </p:nvGrpSpPr>
            <p:grpSpPr bwMode="auto">
              <a:xfrm>
                <a:off x="1415" y="1290"/>
                <a:ext cx="163" cy="27"/>
                <a:chOff x="1379" y="1952"/>
                <a:chExt cx="160" cy="27"/>
              </a:xfrm>
            </p:grpSpPr>
            <p:sp>
              <p:nvSpPr>
                <p:cNvPr id="36643" name="Oval 803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44" name="Oval 804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45" name="Oval 805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46" name="Oval 806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47" name="Oval 807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648" name="Group 808"/>
              <p:cNvGrpSpPr>
                <a:grpSpLocks/>
              </p:cNvGrpSpPr>
              <p:nvPr/>
            </p:nvGrpSpPr>
            <p:grpSpPr bwMode="auto">
              <a:xfrm>
                <a:off x="1416" y="1348"/>
                <a:ext cx="163" cy="27"/>
                <a:chOff x="1379" y="1952"/>
                <a:chExt cx="160" cy="27"/>
              </a:xfrm>
            </p:grpSpPr>
            <p:sp>
              <p:nvSpPr>
                <p:cNvPr id="36649" name="Oval 809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50" name="Oval 810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51" name="Oval 811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52" name="Oval 812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53" name="Oval 813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654" name="Group 814"/>
              <p:cNvGrpSpPr>
                <a:grpSpLocks/>
              </p:cNvGrpSpPr>
              <p:nvPr/>
            </p:nvGrpSpPr>
            <p:grpSpPr bwMode="auto">
              <a:xfrm>
                <a:off x="1435" y="1319"/>
                <a:ext cx="162" cy="27"/>
                <a:chOff x="1379" y="1952"/>
                <a:chExt cx="160" cy="27"/>
              </a:xfrm>
            </p:grpSpPr>
            <p:sp>
              <p:nvSpPr>
                <p:cNvPr id="36655" name="Oval 815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56" name="Oval 816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57" name="Oval 817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58" name="Oval 818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59" name="Oval 819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660" name="Group 820"/>
              <p:cNvGrpSpPr>
                <a:grpSpLocks/>
              </p:cNvGrpSpPr>
              <p:nvPr/>
            </p:nvGrpSpPr>
            <p:grpSpPr bwMode="auto">
              <a:xfrm>
                <a:off x="1431" y="1261"/>
                <a:ext cx="162" cy="27"/>
                <a:chOff x="1379" y="1952"/>
                <a:chExt cx="160" cy="27"/>
              </a:xfrm>
            </p:grpSpPr>
            <p:sp>
              <p:nvSpPr>
                <p:cNvPr id="36661" name="Oval 821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62" name="Oval 822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63" name="Oval 823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64" name="Oval 824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65" name="Oval 825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666" name="Group 826"/>
              <p:cNvGrpSpPr>
                <a:grpSpLocks/>
              </p:cNvGrpSpPr>
              <p:nvPr/>
            </p:nvGrpSpPr>
            <p:grpSpPr bwMode="auto">
              <a:xfrm>
                <a:off x="1624" y="1663"/>
                <a:ext cx="165" cy="28"/>
                <a:chOff x="1379" y="1952"/>
                <a:chExt cx="160" cy="27"/>
              </a:xfrm>
            </p:grpSpPr>
            <p:sp>
              <p:nvSpPr>
                <p:cNvPr id="36667" name="Oval 827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68" name="Oval 828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69" name="Oval 829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70" name="Oval 830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71" name="Oval 831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672" name="Group 832"/>
              <p:cNvGrpSpPr>
                <a:grpSpLocks/>
              </p:cNvGrpSpPr>
              <p:nvPr/>
            </p:nvGrpSpPr>
            <p:grpSpPr bwMode="auto">
              <a:xfrm>
                <a:off x="1627" y="1721"/>
                <a:ext cx="165" cy="27"/>
                <a:chOff x="1379" y="1952"/>
                <a:chExt cx="160" cy="27"/>
              </a:xfrm>
            </p:grpSpPr>
            <p:sp>
              <p:nvSpPr>
                <p:cNvPr id="36673" name="Oval 833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74" name="Oval 834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75" name="Oval 835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76" name="Oval 836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77" name="Oval 837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678" name="Group 838"/>
              <p:cNvGrpSpPr>
                <a:grpSpLocks/>
              </p:cNvGrpSpPr>
              <p:nvPr/>
            </p:nvGrpSpPr>
            <p:grpSpPr bwMode="auto">
              <a:xfrm>
                <a:off x="1628" y="1779"/>
                <a:ext cx="165" cy="28"/>
                <a:chOff x="1379" y="1952"/>
                <a:chExt cx="160" cy="27"/>
              </a:xfrm>
            </p:grpSpPr>
            <p:sp>
              <p:nvSpPr>
                <p:cNvPr id="36679" name="Oval 839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80" name="Oval 840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81" name="Oval 841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82" name="Oval 842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83" name="Oval 843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684" name="Group 844"/>
              <p:cNvGrpSpPr>
                <a:grpSpLocks/>
              </p:cNvGrpSpPr>
              <p:nvPr/>
            </p:nvGrpSpPr>
            <p:grpSpPr bwMode="auto">
              <a:xfrm>
                <a:off x="1646" y="1750"/>
                <a:ext cx="166" cy="27"/>
                <a:chOff x="1379" y="1952"/>
                <a:chExt cx="160" cy="27"/>
              </a:xfrm>
            </p:grpSpPr>
            <p:sp>
              <p:nvSpPr>
                <p:cNvPr id="36685" name="Oval 845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86" name="Oval 846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87" name="Oval 847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88" name="Oval 848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89" name="Oval 849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690" name="Group 850"/>
              <p:cNvGrpSpPr>
                <a:grpSpLocks/>
              </p:cNvGrpSpPr>
              <p:nvPr/>
            </p:nvGrpSpPr>
            <p:grpSpPr bwMode="auto">
              <a:xfrm>
                <a:off x="1642" y="1692"/>
                <a:ext cx="166" cy="27"/>
                <a:chOff x="1379" y="1952"/>
                <a:chExt cx="160" cy="27"/>
              </a:xfrm>
            </p:grpSpPr>
            <p:sp>
              <p:nvSpPr>
                <p:cNvPr id="36691" name="Oval 851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92" name="Oval 852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93" name="Oval 853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94" name="Oval 854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95" name="Oval 855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696" name="Group 856"/>
              <p:cNvGrpSpPr>
                <a:grpSpLocks/>
              </p:cNvGrpSpPr>
              <p:nvPr/>
            </p:nvGrpSpPr>
            <p:grpSpPr bwMode="auto">
              <a:xfrm>
                <a:off x="1624" y="1450"/>
                <a:ext cx="165" cy="27"/>
                <a:chOff x="1379" y="1952"/>
                <a:chExt cx="160" cy="27"/>
              </a:xfrm>
            </p:grpSpPr>
            <p:sp>
              <p:nvSpPr>
                <p:cNvPr id="36697" name="Oval 857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98" name="Oval 858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99" name="Oval 859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00" name="Oval 860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01" name="Oval 861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702" name="Group 862"/>
              <p:cNvGrpSpPr>
                <a:grpSpLocks/>
              </p:cNvGrpSpPr>
              <p:nvPr/>
            </p:nvGrpSpPr>
            <p:grpSpPr bwMode="auto">
              <a:xfrm>
                <a:off x="1627" y="1507"/>
                <a:ext cx="165" cy="28"/>
                <a:chOff x="1379" y="1952"/>
                <a:chExt cx="160" cy="27"/>
              </a:xfrm>
            </p:grpSpPr>
            <p:sp>
              <p:nvSpPr>
                <p:cNvPr id="36703" name="Oval 863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04" name="Oval 864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05" name="Oval 865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06" name="Oval 866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07" name="Oval 867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708" name="Group 868"/>
              <p:cNvGrpSpPr>
                <a:grpSpLocks/>
              </p:cNvGrpSpPr>
              <p:nvPr/>
            </p:nvGrpSpPr>
            <p:grpSpPr bwMode="auto">
              <a:xfrm>
                <a:off x="1628" y="1566"/>
                <a:ext cx="165" cy="27"/>
                <a:chOff x="1379" y="1952"/>
                <a:chExt cx="160" cy="27"/>
              </a:xfrm>
            </p:grpSpPr>
            <p:sp>
              <p:nvSpPr>
                <p:cNvPr id="36709" name="Oval 869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10" name="Oval 870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11" name="Oval 871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12" name="Oval 872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13" name="Oval 873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714" name="Group 874"/>
              <p:cNvGrpSpPr>
                <a:grpSpLocks/>
              </p:cNvGrpSpPr>
              <p:nvPr/>
            </p:nvGrpSpPr>
            <p:grpSpPr bwMode="auto">
              <a:xfrm>
                <a:off x="1646" y="1537"/>
                <a:ext cx="166" cy="27"/>
                <a:chOff x="1379" y="1952"/>
                <a:chExt cx="160" cy="27"/>
              </a:xfrm>
            </p:grpSpPr>
            <p:sp>
              <p:nvSpPr>
                <p:cNvPr id="36715" name="Oval 875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16" name="Oval 876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17" name="Oval 877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18" name="Oval 878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19" name="Oval 879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720" name="Group 880"/>
              <p:cNvGrpSpPr>
                <a:grpSpLocks/>
              </p:cNvGrpSpPr>
              <p:nvPr/>
            </p:nvGrpSpPr>
            <p:grpSpPr bwMode="auto">
              <a:xfrm>
                <a:off x="1642" y="1478"/>
                <a:ext cx="166" cy="27"/>
                <a:chOff x="1379" y="1952"/>
                <a:chExt cx="160" cy="27"/>
              </a:xfrm>
            </p:grpSpPr>
            <p:sp>
              <p:nvSpPr>
                <p:cNvPr id="36721" name="Oval 881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22" name="Oval 882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23" name="Oval 883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24" name="Oval 884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25" name="Oval 885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726" name="Group 886"/>
              <p:cNvGrpSpPr>
                <a:grpSpLocks/>
              </p:cNvGrpSpPr>
              <p:nvPr/>
            </p:nvGrpSpPr>
            <p:grpSpPr bwMode="auto">
              <a:xfrm>
                <a:off x="1624" y="1233"/>
                <a:ext cx="165" cy="28"/>
                <a:chOff x="1379" y="1952"/>
                <a:chExt cx="160" cy="27"/>
              </a:xfrm>
            </p:grpSpPr>
            <p:sp>
              <p:nvSpPr>
                <p:cNvPr id="36727" name="Oval 887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28" name="Oval 888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29" name="Oval 889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30" name="Oval 890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31" name="Oval 891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732" name="Group 892"/>
              <p:cNvGrpSpPr>
                <a:grpSpLocks/>
              </p:cNvGrpSpPr>
              <p:nvPr/>
            </p:nvGrpSpPr>
            <p:grpSpPr bwMode="auto">
              <a:xfrm>
                <a:off x="1627" y="1291"/>
                <a:ext cx="165" cy="27"/>
                <a:chOff x="1379" y="1952"/>
                <a:chExt cx="160" cy="27"/>
              </a:xfrm>
            </p:grpSpPr>
            <p:sp>
              <p:nvSpPr>
                <p:cNvPr id="36733" name="Oval 893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34" name="Oval 894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35" name="Oval 895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36" name="Oval 896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37" name="Oval 897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738" name="Group 898"/>
              <p:cNvGrpSpPr>
                <a:grpSpLocks/>
              </p:cNvGrpSpPr>
              <p:nvPr/>
            </p:nvGrpSpPr>
            <p:grpSpPr bwMode="auto">
              <a:xfrm>
                <a:off x="1628" y="1349"/>
                <a:ext cx="165" cy="28"/>
                <a:chOff x="1379" y="1952"/>
                <a:chExt cx="160" cy="27"/>
              </a:xfrm>
            </p:grpSpPr>
            <p:sp>
              <p:nvSpPr>
                <p:cNvPr id="36739" name="Oval 899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40" name="Oval 900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41" name="Oval 901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42" name="Oval 902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43" name="Oval 903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744" name="Group 904"/>
              <p:cNvGrpSpPr>
                <a:grpSpLocks/>
              </p:cNvGrpSpPr>
              <p:nvPr/>
            </p:nvGrpSpPr>
            <p:grpSpPr bwMode="auto">
              <a:xfrm>
                <a:off x="1646" y="1320"/>
                <a:ext cx="166" cy="27"/>
                <a:chOff x="1379" y="1952"/>
                <a:chExt cx="160" cy="27"/>
              </a:xfrm>
            </p:grpSpPr>
            <p:sp>
              <p:nvSpPr>
                <p:cNvPr id="36745" name="Oval 905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46" name="Oval 906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47" name="Oval 907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48" name="Oval 908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49" name="Oval 909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750" name="Group 910"/>
              <p:cNvGrpSpPr>
                <a:grpSpLocks/>
              </p:cNvGrpSpPr>
              <p:nvPr/>
            </p:nvGrpSpPr>
            <p:grpSpPr bwMode="auto">
              <a:xfrm>
                <a:off x="1642" y="1262"/>
                <a:ext cx="166" cy="27"/>
                <a:chOff x="1379" y="1952"/>
                <a:chExt cx="160" cy="27"/>
              </a:xfrm>
            </p:grpSpPr>
            <p:sp>
              <p:nvSpPr>
                <p:cNvPr id="36751" name="Oval 911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52" name="Oval 912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53" name="Oval 913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54" name="Oval 914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55" name="Oval 915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756" name="Group 916"/>
              <p:cNvGrpSpPr>
                <a:grpSpLocks/>
              </p:cNvGrpSpPr>
              <p:nvPr/>
            </p:nvGrpSpPr>
            <p:grpSpPr bwMode="auto">
              <a:xfrm>
                <a:off x="1837" y="1664"/>
                <a:ext cx="165" cy="27"/>
                <a:chOff x="1379" y="1952"/>
                <a:chExt cx="160" cy="27"/>
              </a:xfrm>
            </p:grpSpPr>
            <p:sp>
              <p:nvSpPr>
                <p:cNvPr id="36757" name="Oval 917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58" name="Oval 918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59" name="Oval 919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60" name="Oval 920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61" name="Oval 921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762" name="Group 922"/>
              <p:cNvGrpSpPr>
                <a:grpSpLocks/>
              </p:cNvGrpSpPr>
              <p:nvPr/>
            </p:nvGrpSpPr>
            <p:grpSpPr bwMode="auto">
              <a:xfrm>
                <a:off x="1840" y="1721"/>
                <a:ext cx="165" cy="28"/>
                <a:chOff x="1379" y="1952"/>
                <a:chExt cx="160" cy="27"/>
              </a:xfrm>
            </p:grpSpPr>
            <p:sp>
              <p:nvSpPr>
                <p:cNvPr id="36763" name="Oval 923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64" name="Oval 924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65" name="Oval 925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66" name="Oval 926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67" name="Oval 927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768" name="Group 928"/>
              <p:cNvGrpSpPr>
                <a:grpSpLocks/>
              </p:cNvGrpSpPr>
              <p:nvPr/>
            </p:nvGrpSpPr>
            <p:grpSpPr bwMode="auto">
              <a:xfrm>
                <a:off x="1841" y="1780"/>
                <a:ext cx="165" cy="27"/>
                <a:chOff x="1379" y="1952"/>
                <a:chExt cx="160" cy="27"/>
              </a:xfrm>
            </p:grpSpPr>
            <p:sp>
              <p:nvSpPr>
                <p:cNvPr id="36769" name="Oval 929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70" name="Oval 930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71" name="Oval 931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72" name="Oval 932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73" name="Oval 933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774" name="Group 934"/>
              <p:cNvGrpSpPr>
                <a:grpSpLocks/>
              </p:cNvGrpSpPr>
              <p:nvPr/>
            </p:nvGrpSpPr>
            <p:grpSpPr bwMode="auto">
              <a:xfrm>
                <a:off x="1859" y="1751"/>
                <a:ext cx="166" cy="27"/>
                <a:chOff x="1379" y="1952"/>
                <a:chExt cx="160" cy="27"/>
              </a:xfrm>
            </p:grpSpPr>
            <p:sp>
              <p:nvSpPr>
                <p:cNvPr id="36775" name="Oval 935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76" name="Oval 936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77" name="Oval 937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78" name="Oval 938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79" name="Oval 939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780" name="Group 940"/>
              <p:cNvGrpSpPr>
                <a:grpSpLocks/>
              </p:cNvGrpSpPr>
              <p:nvPr/>
            </p:nvGrpSpPr>
            <p:grpSpPr bwMode="auto">
              <a:xfrm>
                <a:off x="1855" y="1692"/>
                <a:ext cx="166" cy="27"/>
                <a:chOff x="1379" y="1952"/>
                <a:chExt cx="160" cy="27"/>
              </a:xfrm>
            </p:grpSpPr>
            <p:sp>
              <p:nvSpPr>
                <p:cNvPr id="36781" name="Oval 941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82" name="Oval 942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83" name="Oval 943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84" name="Oval 944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85" name="Oval 945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786" name="Group 946"/>
              <p:cNvGrpSpPr>
                <a:grpSpLocks/>
              </p:cNvGrpSpPr>
              <p:nvPr/>
            </p:nvGrpSpPr>
            <p:grpSpPr bwMode="auto">
              <a:xfrm>
                <a:off x="1837" y="1450"/>
                <a:ext cx="165" cy="28"/>
                <a:chOff x="1379" y="1952"/>
                <a:chExt cx="160" cy="27"/>
              </a:xfrm>
            </p:grpSpPr>
            <p:sp>
              <p:nvSpPr>
                <p:cNvPr id="36787" name="Oval 947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88" name="Oval 948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89" name="Oval 949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90" name="Oval 950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91" name="Oval 951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792" name="Group 952"/>
              <p:cNvGrpSpPr>
                <a:grpSpLocks/>
              </p:cNvGrpSpPr>
              <p:nvPr/>
            </p:nvGrpSpPr>
            <p:grpSpPr bwMode="auto">
              <a:xfrm>
                <a:off x="1840" y="1508"/>
                <a:ext cx="165" cy="27"/>
                <a:chOff x="1379" y="1952"/>
                <a:chExt cx="160" cy="27"/>
              </a:xfrm>
            </p:grpSpPr>
            <p:sp>
              <p:nvSpPr>
                <p:cNvPr id="36793" name="Oval 953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94" name="Oval 954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95" name="Oval 955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96" name="Oval 956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97" name="Oval 957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798" name="Group 958"/>
              <p:cNvGrpSpPr>
                <a:grpSpLocks/>
              </p:cNvGrpSpPr>
              <p:nvPr/>
            </p:nvGrpSpPr>
            <p:grpSpPr bwMode="auto">
              <a:xfrm>
                <a:off x="1841" y="1566"/>
                <a:ext cx="165" cy="28"/>
                <a:chOff x="1379" y="1952"/>
                <a:chExt cx="160" cy="27"/>
              </a:xfrm>
            </p:grpSpPr>
            <p:sp>
              <p:nvSpPr>
                <p:cNvPr id="36799" name="Oval 959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00" name="Oval 960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01" name="Oval 961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02" name="Oval 962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03" name="Oval 963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804" name="Group 964"/>
              <p:cNvGrpSpPr>
                <a:grpSpLocks/>
              </p:cNvGrpSpPr>
              <p:nvPr/>
            </p:nvGrpSpPr>
            <p:grpSpPr bwMode="auto">
              <a:xfrm>
                <a:off x="1859" y="1537"/>
                <a:ext cx="166" cy="27"/>
                <a:chOff x="1379" y="1952"/>
                <a:chExt cx="160" cy="27"/>
              </a:xfrm>
            </p:grpSpPr>
            <p:sp>
              <p:nvSpPr>
                <p:cNvPr id="36805" name="Oval 965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06" name="Oval 966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07" name="Oval 967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08" name="Oval 968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09" name="Oval 969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810" name="Group 970"/>
              <p:cNvGrpSpPr>
                <a:grpSpLocks/>
              </p:cNvGrpSpPr>
              <p:nvPr/>
            </p:nvGrpSpPr>
            <p:grpSpPr bwMode="auto">
              <a:xfrm>
                <a:off x="1855" y="1479"/>
                <a:ext cx="166" cy="27"/>
                <a:chOff x="1379" y="1952"/>
                <a:chExt cx="160" cy="27"/>
              </a:xfrm>
            </p:grpSpPr>
            <p:sp>
              <p:nvSpPr>
                <p:cNvPr id="36811" name="Oval 971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12" name="Oval 972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13" name="Oval 973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14" name="Oval 974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15" name="Oval 975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816" name="Group 976"/>
              <p:cNvGrpSpPr>
                <a:grpSpLocks/>
              </p:cNvGrpSpPr>
              <p:nvPr/>
            </p:nvGrpSpPr>
            <p:grpSpPr bwMode="auto">
              <a:xfrm>
                <a:off x="1837" y="1234"/>
                <a:ext cx="165" cy="27"/>
                <a:chOff x="1379" y="1952"/>
                <a:chExt cx="160" cy="27"/>
              </a:xfrm>
            </p:grpSpPr>
            <p:sp>
              <p:nvSpPr>
                <p:cNvPr id="36817" name="Oval 977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18" name="Oval 978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19" name="Oval 979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20" name="Oval 980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21" name="Oval 981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822" name="Group 982"/>
              <p:cNvGrpSpPr>
                <a:grpSpLocks/>
              </p:cNvGrpSpPr>
              <p:nvPr/>
            </p:nvGrpSpPr>
            <p:grpSpPr bwMode="auto">
              <a:xfrm>
                <a:off x="1840" y="1291"/>
                <a:ext cx="165" cy="28"/>
                <a:chOff x="1379" y="1952"/>
                <a:chExt cx="160" cy="27"/>
              </a:xfrm>
            </p:grpSpPr>
            <p:sp>
              <p:nvSpPr>
                <p:cNvPr id="36823" name="Oval 983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24" name="Oval 984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25" name="Oval 985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26" name="Oval 986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27" name="Oval 987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828" name="Group 988"/>
              <p:cNvGrpSpPr>
                <a:grpSpLocks/>
              </p:cNvGrpSpPr>
              <p:nvPr/>
            </p:nvGrpSpPr>
            <p:grpSpPr bwMode="auto">
              <a:xfrm>
                <a:off x="1841" y="1350"/>
                <a:ext cx="165" cy="27"/>
                <a:chOff x="1379" y="1952"/>
                <a:chExt cx="160" cy="27"/>
              </a:xfrm>
            </p:grpSpPr>
            <p:sp>
              <p:nvSpPr>
                <p:cNvPr id="36829" name="Oval 989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30" name="Oval 990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31" name="Oval 991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32" name="Oval 992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33" name="Oval 993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834" name="Group 994"/>
              <p:cNvGrpSpPr>
                <a:grpSpLocks/>
              </p:cNvGrpSpPr>
              <p:nvPr/>
            </p:nvGrpSpPr>
            <p:grpSpPr bwMode="auto">
              <a:xfrm>
                <a:off x="1859" y="1321"/>
                <a:ext cx="166" cy="27"/>
                <a:chOff x="1379" y="1952"/>
                <a:chExt cx="160" cy="27"/>
              </a:xfrm>
            </p:grpSpPr>
            <p:sp>
              <p:nvSpPr>
                <p:cNvPr id="36835" name="Oval 995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36" name="Oval 996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37" name="Oval 997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38" name="Oval 998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39" name="Oval 999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840" name="Group 1000"/>
              <p:cNvGrpSpPr>
                <a:grpSpLocks/>
              </p:cNvGrpSpPr>
              <p:nvPr/>
            </p:nvGrpSpPr>
            <p:grpSpPr bwMode="auto">
              <a:xfrm>
                <a:off x="1855" y="1262"/>
                <a:ext cx="166" cy="27"/>
                <a:chOff x="1379" y="1952"/>
                <a:chExt cx="160" cy="27"/>
              </a:xfrm>
            </p:grpSpPr>
            <p:sp>
              <p:nvSpPr>
                <p:cNvPr id="36841" name="Oval 1001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42" name="Oval 1002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43" name="Oval 1003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44" name="Oval 1004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45" name="Oval 1005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6846" name="Text Box 1006"/>
            <p:cNvSpPr txBox="1">
              <a:spLocks noChangeArrowheads="1"/>
            </p:cNvSpPr>
            <p:nvPr/>
          </p:nvSpPr>
          <p:spPr bwMode="auto">
            <a:xfrm>
              <a:off x="1710" y="1942"/>
              <a:ext cx="792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/>
                <a:t>Chip with TSV visible</a:t>
              </a:r>
            </a:p>
          </p:txBody>
        </p:sp>
        <p:sp>
          <p:nvSpPr>
            <p:cNvPr id="36847" name="Text Box 1007"/>
            <p:cNvSpPr txBox="1">
              <a:spLocks noChangeArrowheads="1"/>
            </p:cNvSpPr>
            <p:nvPr/>
          </p:nvSpPr>
          <p:spPr bwMode="auto">
            <a:xfrm>
              <a:off x="411" y="3085"/>
              <a:ext cx="510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/>
                <a:t>IO </a:t>
              </a:r>
              <a:br>
                <a:rPr lang="en-US" sz="1200"/>
              </a:br>
              <a:r>
                <a:rPr lang="en-US" sz="1200"/>
                <a:t>0.15 </a:t>
              </a:r>
              <a:r>
                <a:rPr lang="en-US" sz="1200">
                  <a:latin typeface="Symbol" pitchFamily="18" charset="2"/>
                </a:rPr>
                <a:t>m</a:t>
              </a:r>
            </a:p>
          </p:txBody>
        </p:sp>
        <p:sp>
          <p:nvSpPr>
            <p:cNvPr id="36848" name="Text Box 1008"/>
            <p:cNvSpPr txBox="1">
              <a:spLocks noChangeArrowheads="1"/>
            </p:cNvSpPr>
            <p:nvPr/>
          </p:nvSpPr>
          <p:spPr bwMode="auto">
            <a:xfrm>
              <a:off x="937" y="3085"/>
              <a:ext cx="509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/>
                <a:t>memory 22 nm</a:t>
              </a:r>
            </a:p>
          </p:txBody>
        </p:sp>
        <p:sp>
          <p:nvSpPr>
            <p:cNvPr id="36849" name="Text Box 1009"/>
            <p:cNvSpPr txBox="1">
              <a:spLocks noChangeArrowheads="1"/>
            </p:cNvSpPr>
            <p:nvPr/>
          </p:nvSpPr>
          <p:spPr bwMode="auto">
            <a:xfrm>
              <a:off x="1467" y="3085"/>
              <a:ext cx="510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/>
                <a:t>SerDes 90 nm</a:t>
              </a:r>
            </a:p>
          </p:txBody>
        </p:sp>
        <p:grpSp>
          <p:nvGrpSpPr>
            <p:cNvPr id="36850" name="Group 1010"/>
            <p:cNvGrpSpPr>
              <a:grpSpLocks/>
            </p:cNvGrpSpPr>
            <p:nvPr/>
          </p:nvGrpSpPr>
          <p:grpSpPr bwMode="auto">
            <a:xfrm>
              <a:off x="2967" y="1909"/>
              <a:ext cx="216" cy="217"/>
              <a:chOff x="1647" y="2371"/>
              <a:chExt cx="216" cy="217"/>
            </a:xfrm>
          </p:grpSpPr>
          <p:sp>
            <p:nvSpPr>
              <p:cNvPr id="36851" name="Rectangle 1011"/>
              <p:cNvSpPr>
                <a:spLocks noChangeArrowheads="1"/>
              </p:cNvSpPr>
              <p:nvPr/>
            </p:nvSpPr>
            <p:spPr bwMode="auto">
              <a:xfrm>
                <a:off x="1647" y="2371"/>
                <a:ext cx="216" cy="217"/>
              </a:xfrm>
              <a:prstGeom prst="rect">
                <a:avLst/>
              </a:prstGeom>
              <a:solidFill>
                <a:srgbClr val="66CCFF">
                  <a:alpha val="87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6852" name="Group 1012"/>
              <p:cNvGrpSpPr>
                <a:grpSpLocks/>
              </p:cNvGrpSpPr>
              <p:nvPr/>
            </p:nvGrpSpPr>
            <p:grpSpPr bwMode="auto">
              <a:xfrm>
                <a:off x="1687" y="2411"/>
                <a:ext cx="136" cy="137"/>
                <a:chOff x="1677" y="2406"/>
                <a:chExt cx="136" cy="137"/>
              </a:xfrm>
            </p:grpSpPr>
            <p:sp>
              <p:nvSpPr>
                <p:cNvPr id="36853" name="Oval 1013"/>
                <p:cNvSpPr>
                  <a:spLocks noChangeArrowheads="1"/>
                </p:cNvSpPr>
                <p:nvPr/>
              </p:nvSpPr>
              <p:spPr bwMode="auto">
                <a:xfrm>
                  <a:off x="1677" y="2406"/>
                  <a:ext cx="46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54" name="Oval 1014"/>
                <p:cNvSpPr>
                  <a:spLocks noChangeArrowheads="1"/>
                </p:cNvSpPr>
                <p:nvPr/>
              </p:nvSpPr>
              <p:spPr bwMode="auto">
                <a:xfrm>
                  <a:off x="1767" y="2499"/>
                  <a:ext cx="46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55" name="Oval 1015"/>
                <p:cNvSpPr>
                  <a:spLocks noChangeArrowheads="1"/>
                </p:cNvSpPr>
                <p:nvPr/>
              </p:nvSpPr>
              <p:spPr bwMode="auto">
                <a:xfrm>
                  <a:off x="1677" y="2499"/>
                  <a:ext cx="46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56" name="Oval 1016"/>
                <p:cNvSpPr>
                  <a:spLocks noChangeArrowheads="1"/>
                </p:cNvSpPr>
                <p:nvPr/>
              </p:nvSpPr>
              <p:spPr bwMode="auto">
                <a:xfrm>
                  <a:off x="1767" y="2406"/>
                  <a:ext cx="46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6857" name="Group 1017"/>
            <p:cNvGrpSpPr>
              <a:grpSpLocks/>
            </p:cNvGrpSpPr>
            <p:nvPr/>
          </p:nvGrpSpPr>
          <p:grpSpPr bwMode="auto">
            <a:xfrm>
              <a:off x="2967" y="1051"/>
              <a:ext cx="216" cy="217"/>
              <a:chOff x="609" y="2371"/>
              <a:chExt cx="216" cy="217"/>
            </a:xfrm>
          </p:grpSpPr>
          <p:sp>
            <p:nvSpPr>
              <p:cNvPr id="36858" name="Rectangle 1018"/>
              <p:cNvSpPr>
                <a:spLocks noChangeArrowheads="1"/>
              </p:cNvSpPr>
              <p:nvPr/>
            </p:nvSpPr>
            <p:spPr bwMode="auto">
              <a:xfrm>
                <a:off x="609" y="2371"/>
                <a:ext cx="216" cy="217"/>
              </a:xfrm>
              <a:prstGeom prst="rect">
                <a:avLst/>
              </a:prstGeom>
              <a:solidFill>
                <a:srgbClr val="FFCC00">
                  <a:alpha val="87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6859" name="Group 1019"/>
              <p:cNvGrpSpPr>
                <a:grpSpLocks/>
              </p:cNvGrpSpPr>
              <p:nvPr/>
            </p:nvGrpSpPr>
            <p:grpSpPr bwMode="auto">
              <a:xfrm>
                <a:off x="649" y="2411"/>
                <a:ext cx="136" cy="137"/>
                <a:chOff x="1677" y="2406"/>
                <a:chExt cx="136" cy="137"/>
              </a:xfrm>
            </p:grpSpPr>
            <p:sp>
              <p:nvSpPr>
                <p:cNvPr id="36860" name="Oval 1020"/>
                <p:cNvSpPr>
                  <a:spLocks noChangeArrowheads="1"/>
                </p:cNvSpPr>
                <p:nvPr/>
              </p:nvSpPr>
              <p:spPr bwMode="auto">
                <a:xfrm>
                  <a:off x="1677" y="2406"/>
                  <a:ext cx="46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61" name="Oval 1021"/>
                <p:cNvSpPr>
                  <a:spLocks noChangeArrowheads="1"/>
                </p:cNvSpPr>
                <p:nvPr/>
              </p:nvSpPr>
              <p:spPr bwMode="auto">
                <a:xfrm>
                  <a:off x="1767" y="2499"/>
                  <a:ext cx="46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62" name="Oval 1022"/>
                <p:cNvSpPr>
                  <a:spLocks noChangeArrowheads="1"/>
                </p:cNvSpPr>
                <p:nvPr/>
              </p:nvSpPr>
              <p:spPr bwMode="auto">
                <a:xfrm>
                  <a:off x="1677" y="2499"/>
                  <a:ext cx="46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63" name="Oval 1023"/>
                <p:cNvSpPr>
                  <a:spLocks noChangeArrowheads="1"/>
                </p:cNvSpPr>
                <p:nvPr/>
              </p:nvSpPr>
              <p:spPr bwMode="auto">
                <a:xfrm>
                  <a:off x="1767" y="2406"/>
                  <a:ext cx="46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6864" name="Text Box 1024"/>
            <p:cNvSpPr txBox="1">
              <a:spLocks noChangeArrowheads="1"/>
            </p:cNvSpPr>
            <p:nvPr/>
          </p:nvSpPr>
          <p:spPr bwMode="auto">
            <a:xfrm>
              <a:off x="3846" y="2020"/>
              <a:ext cx="792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/>
                <a:t>3D Hybrid stack with TSVs</a:t>
              </a:r>
            </a:p>
          </p:txBody>
        </p:sp>
        <p:grpSp>
          <p:nvGrpSpPr>
            <p:cNvPr id="36865" name="Group 1025"/>
            <p:cNvGrpSpPr>
              <a:grpSpLocks/>
            </p:cNvGrpSpPr>
            <p:nvPr/>
          </p:nvGrpSpPr>
          <p:grpSpPr bwMode="auto">
            <a:xfrm>
              <a:off x="2685" y="1494"/>
              <a:ext cx="204" cy="180"/>
              <a:chOff x="2457" y="2808"/>
              <a:chExt cx="234" cy="234"/>
            </a:xfrm>
          </p:grpSpPr>
          <p:sp>
            <p:nvSpPr>
              <p:cNvPr id="36866" name="Line 1026"/>
              <p:cNvSpPr>
                <a:spLocks noChangeShapeType="1"/>
              </p:cNvSpPr>
              <p:nvPr/>
            </p:nvSpPr>
            <p:spPr bwMode="auto">
              <a:xfrm>
                <a:off x="2574" y="2808"/>
                <a:ext cx="0" cy="23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67" name="Line 1027"/>
              <p:cNvSpPr>
                <a:spLocks noChangeShapeType="1"/>
              </p:cNvSpPr>
              <p:nvPr/>
            </p:nvSpPr>
            <p:spPr bwMode="auto">
              <a:xfrm rot="5400000">
                <a:off x="2574" y="2808"/>
                <a:ext cx="0" cy="23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6868" name="Group 1028"/>
            <p:cNvGrpSpPr>
              <a:grpSpLocks/>
            </p:cNvGrpSpPr>
            <p:nvPr/>
          </p:nvGrpSpPr>
          <p:grpSpPr bwMode="auto">
            <a:xfrm>
              <a:off x="3063" y="1147"/>
              <a:ext cx="216" cy="217"/>
              <a:chOff x="609" y="2371"/>
              <a:chExt cx="216" cy="217"/>
            </a:xfrm>
          </p:grpSpPr>
          <p:sp>
            <p:nvSpPr>
              <p:cNvPr id="36869" name="Rectangle 1029"/>
              <p:cNvSpPr>
                <a:spLocks noChangeArrowheads="1"/>
              </p:cNvSpPr>
              <p:nvPr/>
            </p:nvSpPr>
            <p:spPr bwMode="auto">
              <a:xfrm>
                <a:off x="609" y="2371"/>
                <a:ext cx="216" cy="217"/>
              </a:xfrm>
              <a:prstGeom prst="rect">
                <a:avLst/>
              </a:prstGeom>
              <a:solidFill>
                <a:srgbClr val="FFCC00">
                  <a:alpha val="87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6870" name="Group 1030"/>
              <p:cNvGrpSpPr>
                <a:grpSpLocks/>
              </p:cNvGrpSpPr>
              <p:nvPr/>
            </p:nvGrpSpPr>
            <p:grpSpPr bwMode="auto">
              <a:xfrm>
                <a:off x="649" y="2411"/>
                <a:ext cx="136" cy="137"/>
                <a:chOff x="1677" y="2406"/>
                <a:chExt cx="136" cy="137"/>
              </a:xfrm>
            </p:grpSpPr>
            <p:sp>
              <p:nvSpPr>
                <p:cNvPr id="36871" name="Oval 1031"/>
                <p:cNvSpPr>
                  <a:spLocks noChangeArrowheads="1"/>
                </p:cNvSpPr>
                <p:nvPr/>
              </p:nvSpPr>
              <p:spPr bwMode="auto">
                <a:xfrm>
                  <a:off x="1677" y="2406"/>
                  <a:ext cx="46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72" name="Oval 1032"/>
                <p:cNvSpPr>
                  <a:spLocks noChangeArrowheads="1"/>
                </p:cNvSpPr>
                <p:nvPr/>
              </p:nvSpPr>
              <p:spPr bwMode="auto">
                <a:xfrm>
                  <a:off x="1767" y="2499"/>
                  <a:ext cx="46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73" name="Oval 1033"/>
                <p:cNvSpPr>
                  <a:spLocks noChangeArrowheads="1"/>
                </p:cNvSpPr>
                <p:nvPr/>
              </p:nvSpPr>
              <p:spPr bwMode="auto">
                <a:xfrm>
                  <a:off x="1677" y="2499"/>
                  <a:ext cx="46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74" name="Oval 1034"/>
                <p:cNvSpPr>
                  <a:spLocks noChangeArrowheads="1"/>
                </p:cNvSpPr>
                <p:nvPr/>
              </p:nvSpPr>
              <p:spPr bwMode="auto">
                <a:xfrm>
                  <a:off x="1767" y="2406"/>
                  <a:ext cx="46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6875" name="Group 1035"/>
            <p:cNvGrpSpPr>
              <a:grpSpLocks/>
            </p:cNvGrpSpPr>
            <p:nvPr/>
          </p:nvGrpSpPr>
          <p:grpSpPr bwMode="auto">
            <a:xfrm>
              <a:off x="3159" y="1243"/>
              <a:ext cx="216" cy="217"/>
              <a:chOff x="609" y="2371"/>
              <a:chExt cx="216" cy="217"/>
            </a:xfrm>
          </p:grpSpPr>
          <p:sp>
            <p:nvSpPr>
              <p:cNvPr id="36876" name="Rectangle 1036"/>
              <p:cNvSpPr>
                <a:spLocks noChangeArrowheads="1"/>
              </p:cNvSpPr>
              <p:nvPr/>
            </p:nvSpPr>
            <p:spPr bwMode="auto">
              <a:xfrm>
                <a:off x="609" y="2371"/>
                <a:ext cx="216" cy="217"/>
              </a:xfrm>
              <a:prstGeom prst="rect">
                <a:avLst/>
              </a:prstGeom>
              <a:solidFill>
                <a:srgbClr val="FFCC00">
                  <a:alpha val="87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6877" name="Group 1037"/>
              <p:cNvGrpSpPr>
                <a:grpSpLocks/>
              </p:cNvGrpSpPr>
              <p:nvPr/>
            </p:nvGrpSpPr>
            <p:grpSpPr bwMode="auto">
              <a:xfrm>
                <a:off x="649" y="2411"/>
                <a:ext cx="136" cy="137"/>
                <a:chOff x="1677" y="2406"/>
                <a:chExt cx="136" cy="137"/>
              </a:xfrm>
            </p:grpSpPr>
            <p:sp>
              <p:nvSpPr>
                <p:cNvPr id="36878" name="Oval 1038"/>
                <p:cNvSpPr>
                  <a:spLocks noChangeArrowheads="1"/>
                </p:cNvSpPr>
                <p:nvPr/>
              </p:nvSpPr>
              <p:spPr bwMode="auto">
                <a:xfrm>
                  <a:off x="1677" y="2406"/>
                  <a:ext cx="46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79" name="Oval 1039"/>
                <p:cNvSpPr>
                  <a:spLocks noChangeArrowheads="1"/>
                </p:cNvSpPr>
                <p:nvPr/>
              </p:nvSpPr>
              <p:spPr bwMode="auto">
                <a:xfrm>
                  <a:off x="1767" y="2499"/>
                  <a:ext cx="46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80" name="Oval 1040"/>
                <p:cNvSpPr>
                  <a:spLocks noChangeArrowheads="1"/>
                </p:cNvSpPr>
                <p:nvPr/>
              </p:nvSpPr>
              <p:spPr bwMode="auto">
                <a:xfrm>
                  <a:off x="1677" y="2499"/>
                  <a:ext cx="46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81" name="Oval 1041"/>
                <p:cNvSpPr>
                  <a:spLocks noChangeArrowheads="1"/>
                </p:cNvSpPr>
                <p:nvPr/>
              </p:nvSpPr>
              <p:spPr bwMode="auto">
                <a:xfrm>
                  <a:off x="1767" y="2406"/>
                  <a:ext cx="46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6882" name="Group 1042"/>
            <p:cNvGrpSpPr>
              <a:grpSpLocks/>
            </p:cNvGrpSpPr>
            <p:nvPr/>
          </p:nvGrpSpPr>
          <p:grpSpPr bwMode="auto">
            <a:xfrm>
              <a:off x="2928" y="1441"/>
              <a:ext cx="216" cy="217"/>
              <a:chOff x="1128" y="2371"/>
              <a:chExt cx="216" cy="217"/>
            </a:xfrm>
          </p:grpSpPr>
          <p:sp>
            <p:nvSpPr>
              <p:cNvPr id="36883" name="Rectangle 1043"/>
              <p:cNvSpPr>
                <a:spLocks noChangeArrowheads="1"/>
              </p:cNvSpPr>
              <p:nvPr/>
            </p:nvSpPr>
            <p:spPr bwMode="auto">
              <a:xfrm>
                <a:off x="1128" y="2371"/>
                <a:ext cx="216" cy="217"/>
              </a:xfrm>
              <a:prstGeom prst="rect">
                <a:avLst/>
              </a:prstGeom>
              <a:solidFill>
                <a:schemeClr val="folHlink">
                  <a:alpha val="87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6884" name="Group 1044"/>
              <p:cNvGrpSpPr>
                <a:grpSpLocks/>
              </p:cNvGrpSpPr>
              <p:nvPr/>
            </p:nvGrpSpPr>
            <p:grpSpPr bwMode="auto">
              <a:xfrm>
                <a:off x="1168" y="2411"/>
                <a:ext cx="136" cy="137"/>
                <a:chOff x="1677" y="2406"/>
                <a:chExt cx="136" cy="137"/>
              </a:xfrm>
            </p:grpSpPr>
            <p:sp>
              <p:nvSpPr>
                <p:cNvPr id="36885" name="Oval 1045"/>
                <p:cNvSpPr>
                  <a:spLocks noChangeArrowheads="1"/>
                </p:cNvSpPr>
                <p:nvPr/>
              </p:nvSpPr>
              <p:spPr bwMode="auto">
                <a:xfrm>
                  <a:off x="1677" y="2406"/>
                  <a:ext cx="46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86" name="Oval 1046"/>
                <p:cNvSpPr>
                  <a:spLocks noChangeArrowheads="1"/>
                </p:cNvSpPr>
                <p:nvPr/>
              </p:nvSpPr>
              <p:spPr bwMode="auto">
                <a:xfrm>
                  <a:off x="1767" y="2499"/>
                  <a:ext cx="46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87" name="Oval 1047"/>
                <p:cNvSpPr>
                  <a:spLocks noChangeArrowheads="1"/>
                </p:cNvSpPr>
                <p:nvPr/>
              </p:nvSpPr>
              <p:spPr bwMode="auto">
                <a:xfrm>
                  <a:off x="1677" y="2499"/>
                  <a:ext cx="46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88" name="Oval 1048"/>
                <p:cNvSpPr>
                  <a:spLocks noChangeArrowheads="1"/>
                </p:cNvSpPr>
                <p:nvPr/>
              </p:nvSpPr>
              <p:spPr bwMode="auto">
                <a:xfrm>
                  <a:off x="1767" y="2406"/>
                  <a:ext cx="46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6889" name="Group 1049"/>
            <p:cNvGrpSpPr>
              <a:grpSpLocks/>
            </p:cNvGrpSpPr>
            <p:nvPr/>
          </p:nvGrpSpPr>
          <p:grpSpPr bwMode="auto">
            <a:xfrm>
              <a:off x="3024" y="1537"/>
              <a:ext cx="216" cy="217"/>
              <a:chOff x="1128" y="2371"/>
              <a:chExt cx="216" cy="217"/>
            </a:xfrm>
          </p:grpSpPr>
          <p:sp>
            <p:nvSpPr>
              <p:cNvPr id="36890" name="Rectangle 1050"/>
              <p:cNvSpPr>
                <a:spLocks noChangeArrowheads="1"/>
              </p:cNvSpPr>
              <p:nvPr/>
            </p:nvSpPr>
            <p:spPr bwMode="auto">
              <a:xfrm>
                <a:off x="1128" y="2371"/>
                <a:ext cx="216" cy="217"/>
              </a:xfrm>
              <a:prstGeom prst="rect">
                <a:avLst/>
              </a:prstGeom>
              <a:solidFill>
                <a:schemeClr val="folHlink">
                  <a:alpha val="87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6891" name="Group 1051"/>
              <p:cNvGrpSpPr>
                <a:grpSpLocks/>
              </p:cNvGrpSpPr>
              <p:nvPr/>
            </p:nvGrpSpPr>
            <p:grpSpPr bwMode="auto">
              <a:xfrm>
                <a:off x="1168" y="2411"/>
                <a:ext cx="136" cy="137"/>
                <a:chOff x="1677" y="2406"/>
                <a:chExt cx="136" cy="137"/>
              </a:xfrm>
            </p:grpSpPr>
            <p:sp>
              <p:nvSpPr>
                <p:cNvPr id="36892" name="Oval 1052"/>
                <p:cNvSpPr>
                  <a:spLocks noChangeArrowheads="1"/>
                </p:cNvSpPr>
                <p:nvPr/>
              </p:nvSpPr>
              <p:spPr bwMode="auto">
                <a:xfrm>
                  <a:off x="1677" y="2406"/>
                  <a:ext cx="46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93" name="Oval 1053"/>
                <p:cNvSpPr>
                  <a:spLocks noChangeArrowheads="1"/>
                </p:cNvSpPr>
                <p:nvPr/>
              </p:nvSpPr>
              <p:spPr bwMode="auto">
                <a:xfrm>
                  <a:off x="1767" y="2499"/>
                  <a:ext cx="46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94" name="Oval 1054"/>
                <p:cNvSpPr>
                  <a:spLocks noChangeArrowheads="1"/>
                </p:cNvSpPr>
                <p:nvPr/>
              </p:nvSpPr>
              <p:spPr bwMode="auto">
                <a:xfrm>
                  <a:off x="1677" y="2499"/>
                  <a:ext cx="46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95" name="Oval 1055"/>
                <p:cNvSpPr>
                  <a:spLocks noChangeArrowheads="1"/>
                </p:cNvSpPr>
                <p:nvPr/>
              </p:nvSpPr>
              <p:spPr bwMode="auto">
                <a:xfrm>
                  <a:off x="1767" y="2406"/>
                  <a:ext cx="46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6896" name="Group 1056"/>
            <p:cNvGrpSpPr>
              <a:grpSpLocks/>
            </p:cNvGrpSpPr>
            <p:nvPr/>
          </p:nvGrpSpPr>
          <p:grpSpPr bwMode="auto">
            <a:xfrm>
              <a:off x="3120" y="1633"/>
              <a:ext cx="216" cy="217"/>
              <a:chOff x="1128" y="2371"/>
              <a:chExt cx="216" cy="217"/>
            </a:xfrm>
          </p:grpSpPr>
          <p:sp>
            <p:nvSpPr>
              <p:cNvPr id="36897" name="Rectangle 1057"/>
              <p:cNvSpPr>
                <a:spLocks noChangeArrowheads="1"/>
              </p:cNvSpPr>
              <p:nvPr/>
            </p:nvSpPr>
            <p:spPr bwMode="auto">
              <a:xfrm>
                <a:off x="1128" y="2371"/>
                <a:ext cx="216" cy="217"/>
              </a:xfrm>
              <a:prstGeom prst="rect">
                <a:avLst/>
              </a:prstGeom>
              <a:solidFill>
                <a:schemeClr val="folHlink">
                  <a:alpha val="87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6898" name="Group 1058"/>
              <p:cNvGrpSpPr>
                <a:grpSpLocks/>
              </p:cNvGrpSpPr>
              <p:nvPr/>
            </p:nvGrpSpPr>
            <p:grpSpPr bwMode="auto">
              <a:xfrm>
                <a:off x="1168" y="2411"/>
                <a:ext cx="136" cy="137"/>
                <a:chOff x="1677" y="2406"/>
                <a:chExt cx="136" cy="137"/>
              </a:xfrm>
            </p:grpSpPr>
            <p:sp>
              <p:nvSpPr>
                <p:cNvPr id="36899" name="Oval 1059"/>
                <p:cNvSpPr>
                  <a:spLocks noChangeArrowheads="1"/>
                </p:cNvSpPr>
                <p:nvPr/>
              </p:nvSpPr>
              <p:spPr bwMode="auto">
                <a:xfrm>
                  <a:off x="1677" y="2406"/>
                  <a:ext cx="46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00" name="Oval 1060"/>
                <p:cNvSpPr>
                  <a:spLocks noChangeArrowheads="1"/>
                </p:cNvSpPr>
                <p:nvPr/>
              </p:nvSpPr>
              <p:spPr bwMode="auto">
                <a:xfrm>
                  <a:off x="1767" y="2499"/>
                  <a:ext cx="46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01" name="Oval 1061"/>
                <p:cNvSpPr>
                  <a:spLocks noChangeArrowheads="1"/>
                </p:cNvSpPr>
                <p:nvPr/>
              </p:nvSpPr>
              <p:spPr bwMode="auto">
                <a:xfrm>
                  <a:off x="1677" y="2499"/>
                  <a:ext cx="46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02" name="Oval 1062"/>
                <p:cNvSpPr>
                  <a:spLocks noChangeArrowheads="1"/>
                </p:cNvSpPr>
                <p:nvPr/>
              </p:nvSpPr>
              <p:spPr bwMode="auto">
                <a:xfrm>
                  <a:off x="1767" y="2406"/>
                  <a:ext cx="46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6903" name="Group 1063"/>
            <p:cNvGrpSpPr>
              <a:grpSpLocks/>
            </p:cNvGrpSpPr>
            <p:nvPr/>
          </p:nvGrpSpPr>
          <p:grpSpPr bwMode="auto">
            <a:xfrm>
              <a:off x="3063" y="2005"/>
              <a:ext cx="216" cy="217"/>
              <a:chOff x="1647" y="2371"/>
              <a:chExt cx="216" cy="217"/>
            </a:xfrm>
          </p:grpSpPr>
          <p:sp>
            <p:nvSpPr>
              <p:cNvPr id="36904" name="Rectangle 1064"/>
              <p:cNvSpPr>
                <a:spLocks noChangeArrowheads="1"/>
              </p:cNvSpPr>
              <p:nvPr/>
            </p:nvSpPr>
            <p:spPr bwMode="auto">
              <a:xfrm>
                <a:off x="1647" y="2371"/>
                <a:ext cx="216" cy="217"/>
              </a:xfrm>
              <a:prstGeom prst="rect">
                <a:avLst/>
              </a:prstGeom>
              <a:solidFill>
                <a:srgbClr val="66CCFF">
                  <a:alpha val="87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6905" name="Group 1065"/>
              <p:cNvGrpSpPr>
                <a:grpSpLocks/>
              </p:cNvGrpSpPr>
              <p:nvPr/>
            </p:nvGrpSpPr>
            <p:grpSpPr bwMode="auto">
              <a:xfrm>
                <a:off x="1687" y="2411"/>
                <a:ext cx="136" cy="137"/>
                <a:chOff x="1677" y="2406"/>
                <a:chExt cx="136" cy="137"/>
              </a:xfrm>
            </p:grpSpPr>
            <p:sp>
              <p:nvSpPr>
                <p:cNvPr id="36906" name="Oval 1066"/>
                <p:cNvSpPr>
                  <a:spLocks noChangeArrowheads="1"/>
                </p:cNvSpPr>
                <p:nvPr/>
              </p:nvSpPr>
              <p:spPr bwMode="auto">
                <a:xfrm>
                  <a:off x="1677" y="2406"/>
                  <a:ext cx="46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07" name="Oval 1067"/>
                <p:cNvSpPr>
                  <a:spLocks noChangeArrowheads="1"/>
                </p:cNvSpPr>
                <p:nvPr/>
              </p:nvSpPr>
              <p:spPr bwMode="auto">
                <a:xfrm>
                  <a:off x="1767" y="2499"/>
                  <a:ext cx="46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08" name="Oval 1068"/>
                <p:cNvSpPr>
                  <a:spLocks noChangeArrowheads="1"/>
                </p:cNvSpPr>
                <p:nvPr/>
              </p:nvSpPr>
              <p:spPr bwMode="auto">
                <a:xfrm>
                  <a:off x="1677" y="2499"/>
                  <a:ext cx="46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09" name="Oval 1069"/>
                <p:cNvSpPr>
                  <a:spLocks noChangeArrowheads="1"/>
                </p:cNvSpPr>
                <p:nvPr/>
              </p:nvSpPr>
              <p:spPr bwMode="auto">
                <a:xfrm>
                  <a:off x="1767" y="2406"/>
                  <a:ext cx="46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6910" name="Group 1070"/>
            <p:cNvGrpSpPr>
              <a:grpSpLocks/>
            </p:cNvGrpSpPr>
            <p:nvPr/>
          </p:nvGrpSpPr>
          <p:grpSpPr bwMode="auto">
            <a:xfrm>
              <a:off x="3908" y="1200"/>
              <a:ext cx="644" cy="650"/>
              <a:chOff x="3908" y="1200"/>
              <a:chExt cx="644" cy="650"/>
            </a:xfrm>
          </p:grpSpPr>
          <p:sp>
            <p:nvSpPr>
              <p:cNvPr id="36911" name="Rectangle 1071"/>
              <p:cNvSpPr>
                <a:spLocks noChangeArrowheads="1"/>
              </p:cNvSpPr>
              <p:nvPr/>
            </p:nvSpPr>
            <p:spPr bwMode="auto">
              <a:xfrm>
                <a:off x="3908" y="1414"/>
                <a:ext cx="212" cy="214"/>
              </a:xfrm>
              <a:prstGeom prst="rect">
                <a:avLst/>
              </a:prstGeom>
              <a:solidFill>
                <a:srgbClr val="DDDDDD">
                  <a:alpha val="87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12" name="Rectangle 1072"/>
              <p:cNvSpPr>
                <a:spLocks noChangeArrowheads="1"/>
              </p:cNvSpPr>
              <p:nvPr/>
            </p:nvSpPr>
            <p:spPr bwMode="auto">
              <a:xfrm>
                <a:off x="4119" y="1416"/>
                <a:ext cx="216" cy="217"/>
              </a:xfrm>
              <a:prstGeom prst="rect">
                <a:avLst/>
              </a:prstGeom>
              <a:solidFill>
                <a:srgbClr val="DDDDDD">
                  <a:alpha val="87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13" name="Rectangle 1073"/>
              <p:cNvSpPr>
                <a:spLocks noChangeArrowheads="1"/>
              </p:cNvSpPr>
              <p:nvPr/>
            </p:nvSpPr>
            <p:spPr bwMode="auto">
              <a:xfrm>
                <a:off x="3908" y="1200"/>
                <a:ext cx="212" cy="214"/>
              </a:xfrm>
              <a:prstGeom prst="rect">
                <a:avLst/>
              </a:prstGeom>
              <a:solidFill>
                <a:srgbClr val="DDDDDD">
                  <a:alpha val="87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14" name="Rectangle 1074"/>
              <p:cNvSpPr>
                <a:spLocks noChangeArrowheads="1"/>
              </p:cNvSpPr>
              <p:nvPr/>
            </p:nvSpPr>
            <p:spPr bwMode="auto">
              <a:xfrm>
                <a:off x="4119" y="1200"/>
                <a:ext cx="216" cy="216"/>
              </a:xfrm>
              <a:prstGeom prst="rect">
                <a:avLst/>
              </a:prstGeom>
              <a:solidFill>
                <a:srgbClr val="DDDDDD">
                  <a:alpha val="87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15" name="Rectangle 1075"/>
              <p:cNvSpPr>
                <a:spLocks noChangeArrowheads="1"/>
              </p:cNvSpPr>
              <p:nvPr/>
            </p:nvSpPr>
            <p:spPr bwMode="auto">
              <a:xfrm>
                <a:off x="4332" y="1200"/>
                <a:ext cx="216" cy="217"/>
              </a:xfrm>
              <a:prstGeom prst="rect">
                <a:avLst/>
              </a:prstGeom>
              <a:solidFill>
                <a:srgbClr val="DDDDDD">
                  <a:alpha val="87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16" name="Rectangle 1076"/>
              <p:cNvSpPr>
                <a:spLocks noChangeArrowheads="1"/>
              </p:cNvSpPr>
              <p:nvPr/>
            </p:nvSpPr>
            <p:spPr bwMode="auto">
              <a:xfrm>
                <a:off x="4332" y="1417"/>
                <a:ext cx="216" cy="216"/>
              </a:xfrm>
              <a:prstGeom prst="rect">
                <a:avLst/>
              </a:prstGeom>
              <a:solidFill>
                <a:srgbClr val="DDDDDD">
                  <a:alpha val="87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17" name="Rectangle 1077"/>
              <p:cNvSpPr>
                <a:spLocks noChangeArrowheads="1"/>
              </p:cNvSpPr>
              <p:nvPr/>
            </p:nvSpPr>
            <p:spPr bwMode="auto">
              <a:xfrm>
                <a:off x="3908" y="1625"/>
                <a:ext cx="212" cy="214"/>
              </a:xfrm>
              <a:prstGeom prst="rect">
                <a:avLst/>
              </a:prstGeom>
              <a:solidFill>
                <a:srgbClr val="F8F8F8">
                  <a:alpha val="19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18" name="Rectangle 1078"/>
              <p:cNvSpPr>
                <a:spLocks noChangeArrowheads="1"/>
              </p:cNvSpPr>
              <p:nvPr/>
            </p:nvSpPr>
            <p:spPr bwMode="auto">
              <a:xfrm>
                <a:off x="4119" y="1630"/>
                <a:ext cx="216" cy="216"/>
              </a:xfrm>
              <a:prstGeom prst="rect">
                <a:avLst/>
              </a:prstGeom>
              <a:solidFill>
                <a:srgbClr val="DDDDDD">
                  <a:alpha val="87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19" name="Rectangle 1079"/>
              <p:cNvSpPr>
                <a:spLocks noChangeArrowheads="1"/>
              </p:cNvSpPr>
              <p:nvPr/>
            </p:nvSpPr>
            <p:spPr bwMode="auto">
              <a:xfrm>
                <a:off x="4332" y="1630"/>
                <a:ext cx="216" cy="217"/>
              </a:xfrm>
              <a:prstGeom prst="rect">
                <a:avLst/>
              </a:prstGeom>
              <a:solidFill>
                <a:srgbClr val="DDDDDD">
                  <a:alpha val="87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6920" name="Group 1080"/>
              <p:cNvGrpSpPr>
                <a:grpSpLocks/>
              </p:cNvGrpSpPr>
              <p:nvPr/>
            </p:nvGrpSpPr>
            <p:grpSpPr bwMode="auto">
              <a:xfrm>
                <a:off x="3909" y="1202"/>
                <a:ext cx="639" cy="640"/>
                <a:chOff x="2355" y="1001"/>
                <a:chExt cx="639" cy="640"/>
              </a:xfrm>
            </p:grpSpPr>
            <p:sp>
              <p:nvSpPr>
                <p:cNvPr id="36921" name="Line 1081"/>
                <p:cNvSpPr>
                  <a:spLocks noChangeShapeType="1"/>
                </p:cNvSpPr>
                <p:nvPr/>
              </p:nvSpPr>
              <p:spPr bwMode="auto">
                <a:xfrm>
                  <a:off x="2589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22" name="Line 1082"/>
                <p:cNvSpPr>
                  <a:spLocks noChangeShapeType="1"/>
                </p:cNvSpPr>
                <p:nvPr/>
              </p:nvSpPr>
              <p:spPr bwMode="auto">
                <a:xfrm>
                  <a:off x="2622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23" name="Line 1083"/>
                <p:cNvSpPr>
                  <a:spLocks noChangeShapeType="1"/>
                </p:cNvSpPr>
                <p:nvPr/>
              </p:nvSpPr>
              <p:spPr bwMode="auto">
                <a:xfrm>
                  <a:off x="2639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24" name="Line 1084"/>
                <p:cNvSpPr>
                  <a:spLocks noChangeShapeType="1"/>
                </p:cNvSpPr>
                <p:nvPr/>
              </p:nvSpPr>
              <p:spPr bwMode="auto">
                <a:xfrm>
                  <a:off x="2655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25" name="Line 1085"/>
                <p:cNvSpPr>
                  <a:spLocks noChangeShapeType="1"/>
                </p:cNvSpPr>
                <p:nvPr/>
              </p:nvSpPr>
              <p:spPr bwMode="auto">
                <a:xfrm>
                  <a:off x="2672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26" name="Line 1086"/>
                <p:cNvSpPr>
                  <a:spLocks noChangeShapeType="1"/>
                </p:cNvSpPr>
                <p:nvPr/>
              </p:nvSpPr>
              <p:spPr bwMode="auto">
                <a:xfrm>
                  <a:off x="2689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27" name="Line 1087"/>
                <p:cNvSpPr>
                  <a:spLocks noChangeShapeType="1"/>
                </p:cNvSpPr>
                <p:nvPr/>
              </p:nvSpPr>
              <p:spPr bwMode="auto">
                <a:xfrm>
                  <a:off x="2705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28" name="Line 1088"/>
                <p:cNvSpPr>
                  <a:spLocks noChangeShapeType="1"/>
                </p:cNvSpPr>
                <p:nvPr/>
              </p:nvSpPr>
              <p:spPr bwMode="auto">
                <a:xfrm>
                  <a:off x="2722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29" name="Line 1089"/>
                <p:cNvSpPr>
                  <a:spLocks noChangeShapeType="1"/>
                </p:cNvSpPr>
                <p:nvPr/>
              </p:nvSpPr>
              <p:spPr bwMode="auto">
                <a:xfrm>
                  <a:off x="2738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30" name="Line 1090"/>
                <p:cNvSpPr>
                  <a:spLocks noChangeShapeType="1"/>
                </p:cNvSpPr>
                <p:nvPr/>
              </p:nvSpPr>
              <p:spPr bwMode="auto">
                <a:xfrm>
                  <a:off x="2755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31" name="Line 1091"/>
                <p:cNvSpPr>
                  <a:spLocks noChangeShapeType="1"/>
                </p:cNvSpPr>
                <p:nvPr/>
              </p:nvSpPr>
              <p:spPr bwMode="auto">
                <a:xfrm>
                  <a:off x="2606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32" name="Line 1092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108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33" name="Line 1093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105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34" name="Line 1094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103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35" name="Line 1095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10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36" name="Line 1096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100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37" name="Line 1097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98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38" name="Line 1098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96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39" name="Line 1099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95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40" name="Line 1100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93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41" name="Line 1101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9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42" name="Line 1102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106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43" name="Line 1103"/>
                <p:cNvSpPr>
                  <a:spLocks noChangeShapeType="1"/>
                </p:cNvSpPr>
                <p:nvPr/>
              </p:nvSpPr>
              <p:spPr bwMode="auto">
                <a:xfrm>
                  <a:off x="2804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44" name="Line 1104"/>
                <p:cNvSpPr>
                  <a:spLocks noChangeShapeType="1"/>
                </p:cNvSpPr>
                <p:nvPr/>
              </p:nvSpPr>
              <p:spPr bwMode="auto">
                <a:xfrm>
                  <a:off x="2837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45" name="Line 1105"/>
                <p:cNvSpPr>
                  <a:spLocks noChangeShapeType="1"/>
                </p:cNvSpPr>
                <p:nvPr/>
              </p:nvSpPr>
              <p:spPr bwMode="auto">
                <a:xfrm>
                  <a:off x="2854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46" name="Line 1106"/>
                <p:cNvSpPr>
                  <a:spLocks noChangeShapeType="1"/>
                </p:cNvSpPr>
                <p:nvPr/>
              </p:nvSpPr>
              <p:spPr bwMode="auto">
                <a:xfrm>
                  <a:off x="2870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47" name="Line 1107"/>
                <p:cNvSpPr>
                  <a:spLocks noChangeShapeType="1"/>
                </p:cNvSpPr>
                <p:nvPr/>
              </p:nvSpPr>
              <p:spPr bwMode="auto">
                <a:xfrm>
                  <a:off x="2887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48" name="Line 1108"/>
                <p:cNvSpPr>
                  <a:spLocks noChangeShapeType="1"/>
                </p:cNvSpPr>
                <p:nvPr/>
              </p:nvSpPr>
              <p:spPr bwMode="auto">
                <a:xfrm>
                  <a:off x="2904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49" name="Line 1109"/>
                <p:cNvSpPr>
                  <a:spLocks noChangeShapeType="1"/>
                </p:cNvSpPr>
                <p:nvPr/>
              </p:nvSpPr>
              <p:spPr bwMode="auto">
                <a:xfrm>
                  <a:off x="2920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50" name="Line 1110"/>
                <p:cNvSpPr>
                  <a:spLocks noChangeShapeType="1"/>
                </p:cNvSpPr>
                <p:nvPr/>
              </p:nvSpPr>
              <p:spPr bwMode="auto">
                <a:xfrm>
                  <a:off x="2937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51" name="Line 1111"/>
                <p:cNvSpPr>
                  <a:spLocks noChangeShapeType="1"/>
                </p:cNvSpPr>
                <p:nvPr/>
              </p:nvSpPr>
              <p:spPr bwMode="auto">
                <a:xfrm>
                  <a:off x="2953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52" name="Line 1112"/>
                <p:cNvSpPr>
                  <a:spLocks noChangeShapeType="1"/>
                </p:cNvSpPr>
                <p:nvPr/>
              </p:nvSpPr>
              <p:spPr bwMode="auto">
                <a:xfrm>
                  <a:off x="2970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53" name="Line 1113"/>
                <p:cNvSpPr>
                  <a:spLocks noChangeShapeType="1"/>
                </p:cNvSpPr>
                <p:nvPr/>
              </p:nvSpPr>
              <p:spPr bwMode="auto">
                <a:xfrm>
                  <a:off x="2821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54" name="Line 1114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108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55" name="Line 1115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105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56" name="Line 1116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103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57" name="Line 1117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10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58" name="Line 1118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100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59" name="Line 1119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98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60" name="Line 1120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96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61" name="Line 1121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95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62" name="Line 1122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93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63" name="Line 1123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9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64" name="Line 1124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106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65" name="Line 1125"/>
                <p:cNvSpPr>
                  <a:spLocks noChangeShapeType="1"/>
                </p:cNvSpPr>
                <p:nvPr/>
              </p:nvSpPr>
              <p:spPr bwMode="auto">
                <a:xfrm>
                  <a:off x="2589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66" name="Line 1126"/>
                <p:cNvSpPr>
                  <a:spLocks noChangeShapeType="1"/>
                </p:cNvSpPr>
                <p:nvPr/>
              </p:nvSpPr>
              <p:spPr bwMode="auto">
                <a:xfrm>
                  <a:off x="2622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67" name="Line 1127"/>
                <p:cNvSpPr>
                  <a:spLocks noChangeShapeType="1"/>
                </p:cNvSpPr>
                <p:nvPr/>
              </p:nvSpPr>
              <p:spPr bwMode="auto">
                <a:xfrm>
                  <a:off x="2639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68" name="Line 1128"/>
                <p:cNvSpPr>
                  <a:spLocks noChangeShapeType="1"/>
                </p:cNvSpPr>
                <p:nvPr/>
              </p:nvSpPr>
              <p:spPr bwMode="auto">
                <a:xfrm>
                  <a:off x="2655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69" name="Line 1129"/>
                <p:cNvSpPr>
                  <a:spLocks noChangeShapeType="1"/>
                </p:cNvSpPr>
                <p:nvPr/>
              </p:nvSpPr>
              <p:spPr bwMode="auto">
                <a:xfrm>
                  <a:off x="2672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70" name="Line 1130"/>
                <p:cNvSpPr>
                  <a:spLocks noChangeShapeType="1"/>
                </p:cNvSpPr>
                <p:nvPr/>
              </p:nvSpPr>
              <p:spPr bwMode="auto">
                <a:xfrm>
                  <a:off x="2689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71" name="Line 1131"/>
                <p:cNvSpPr>
                  <a:spLocks noChangeShapeType="1"/>
                </p:cNvSpPr>
                <p:nvPr/>
              </p:nvSpPr>
              <p:spPr bwMode="auto">
                <a:xfrm>
                  <a:off x="2705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72" name="Line 1132"/>
                <p:cNvSpPr>
                  <a:spLocks noChangeShapeType="1"/>
                </p:cNvSpPr>
                <p:nvPr/>
              </p:nvSpPr>
              <p:spPr bwMode="auto">
                <a:xfrm>
                  <a:off x="2722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73" name="Line 1133"/>
                <p:cNvSpPr>
                  <a:spLocks noChangeShapeType="1"/>
                </p:cNvSpPr>
                <p:nvPr/>
              </p:nvSpPr>
              <p:spPr bwMode="auto">
                <a:xfrm>
                  <a:off x="2738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74" name="Line 1134"/>
                <p:cNvSpPr>
                  <a:spLocks noChangeShapeType="1"/>
                </p:cNvSpPr>
                <p:nvPr/>
              </p:nvSpPr>
              <p:spPr bwMode="auto">
                <a:xfrm>
                  <a:off x="2755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75" name="Line 1135"/>
                <p:cNvSpPr>
                  <a:spLocks noChangeShapeType="1"/>
                </p:cNvSpPr>
                <p:nvPr/>
              </p:nvSpPr>
              <p:spPr bwMode="auto">
                <a:xfrm>
                  <a:off x="2606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76" name="Line 1136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129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77" name="Line 1137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126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78" name="Line 1138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124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79" name="Line 1139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123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80" name="Line 1140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121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81" name="Line 1141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119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82" name="Line 1142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118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83" name="Line 1143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116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84" name="Line 1144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115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85" name="Line 1145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113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86" name="Line 1146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128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87" name="Line 1147"/>
                <p:cNvSpPr>
                  <a:spLocks noChangeShapeType="1"/>
                </p:cNvSpPr>
                <p:nvPr/>
              </p:nvSpPr>
              <p:spPr bwMode="auto">
                <a:xfrm>
                  <a:off x="2804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88" name="Line 1148"/>
                <p:cNvSpPr>
                  <a:spLocks noChangeShapeType="1"/>
                </p:cNvSpPr>
                <p:nvPr/>
              </p:nvSpPr>
              <p:spPr bwMode="auto">
                <a:xfrm>
                  <a:off x="2837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89" name="Line 1149"/>
                <p:cNvSpPr>
                  <a:spLocks noChangeShapeType="1"/>
                </p:cNvSpPr>
                <p:nvPr/>
              </p:nvSpPr>
              <p:spPr bwMode="auto">
                <a:xfrm>
                  <a:off x="2854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90" name="Line 1150"/>
                <p:cNvSpPr>
                  <a:spLocks noChangeShapeType="1"/>
                </p:cNvSpPr>
                <p:nvPr/>
              </p:nvSpPr>
              <p:spPr bwMode="auto">
                <a:xfrm>
                  <a:off x="2870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91" name="Line 1151"/>
                <p:cNvSpPr>
                  <a:spLocks noChangeShapeType="1"/>
                </p:cNvSpPr>
                <p:nvPr/>
              </p:nvSpPr>
              <p:spPr bwMode="auto">
                <a:xfrm>
                  <a:off x="2887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92" name="Line 1152"/>
                <p:cNvSpPr>
                  <a:spLocks noChangeShapeType="1"/>
                </p:cNvSpPr>
                <p:nvPr/>
              </p:nvSpPr>
              <p:spPr bwMode="auto">
                <a:xfrm>
                  <a:off x="2904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93" name="Line 1153"/>
                <p:cNvSpPr>
                  <a:spLocks noChangeShapeType="1"/>
                </p:cNvSpPr>
                <p:nvPr/>
              </p:nvSpPr>
              <p:spPr bwMode="auto">
                <a:xfrm>
                  <a:off x="2920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94" name="Line 1154"/>
                <p:cNvSpPr>
                  <a:spLocks noChangeShapeType="1"/>
                </p:cNvSpPr>
                <p:nvPr/>
              </p:nvSpPr>
              <p:spPr bwMode="auto">
                <a:xfrm>
                  <a:off x="2937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95" name="Line 1155"/>
                <p:cNvSpPr>
                  <a:spLocks noChangeShapeType="1"/>
                </p:cNvSpPr>
                <p:nvPr/>
              </p:nvSpPr>
              <p:spPr bwMode="auto">
                <a:xfrm>
                  <a:off x="2953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96" name="Line 1156"/>
                <p:cNvSpPr>
                  <a:spLocks noChangeShapeType="1"/>
                </p:cNvSpPr>
                <p:nvPr/>
              </p:nvSpPr>
              <p:spPr bwMode="auto">
                <a:xfrm>
                  <a:off x="2970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97" name="Line 1157"/>
                <p:cNvSpPr>
                  <a:spLocks noChangeShapeType="1"/>
                </p:cNvSpPr>
                <p:nvPr/>
              </p:nvSpPr>
              <p:spPr bwMode="auto">
                <a:xfrm>
                  <a:off x="2821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98" name="Line 1158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129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99" name="Line 1159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126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00" name="Line 1160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124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01" name="Line 1161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123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02" name="Line 1162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121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03" name="Line 1163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119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04" name="Line 1164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118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05" name="Line 1165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116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06" name="Line 1166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115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07" name="Line 1167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113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08" name="Line 1168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128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09" name="Line 1169"/>
                <p:cNvSpPr>
                  <a:spLocks noChangeShapeType="1"/>
                </p:cNvSpPr>
                <p:nvPr/>
              </p:nvSpPr>
              <p:spPr bwMode="auto">
                <a:xfrm>
                  <a:off x="2378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10" name="Line 1170"/>
                <p:cNvSpPr>
                  <a:spLocks noChangeShapeType="1"/>
                </p:cNvSpPr>
                <p:nvPr/>
              </p:nvSpPr>
              <p:spPr bwMode="auto">
                <a:xfrm>
                  <a:off x="2411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11" name="Line 1171"/>
                <p:cNvSpPr>
                  <a:spLocks noChangeShapeType="1"/>
                </p:cNvSpPr>
                <p:nvPr/>
              </p:nvSpPr>
              <p:spPr bwMode="auto">
                <a:xfrm>
                  <a:off x="2428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12" name="Line 1172"/>
                <p:cNvSpPr>
                  <a:spLocks noChangeShapeType="1"/>
                </p:cNvSpPr>
                <p:nvPr/>
              </p:nvSpPr>
              <p:spPr bwMode="auto">
                <a:xfrm>
                  <a:off x="2444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13" name="Line 1173"/>
                <p:cNvSpPr>
                  <a:spLocks noChangeShapeType="1"/>
                </p:cNvSpPr>
                <p:nvPr/>
              </p:nvSpPr>
              <p:spPr bwMode="auto">
                <a:xfrm>
                  <a:off x="2461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14" name="Line 1174"/>
                <p:cNvSpPr>
                  <a:spLocks noChangeShapeType="1"/>
                </p:cNvSpPr>
                <p:nvPr/>
              </p:nvSpPr>
              <p:spPr bwMode="auto">
                <a:xfrm>
                  <a:off x="2478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15" name="Line 1175"/>
                <p:cNvSpPr>
                  <a:spLocks noChangeShapeType="1"/>
                </p:cNvSpPr>
                <p:nvPr/>
              </p:nvSpPr>
              <p:spPr bwMode="auto">
                <a:xfrm>
                  <a:off x="2494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16" name="Line 1176"/>
                <p:cNvSpPr>
                  <a:spLocks noChangeShapeType="1"/>
                </p:cNvSpPr>
                <p:nvPr/>
              </p:nvSpPr>
              <p:spPr bwMode="auto">
                <a:xfrm>
                  <a:off x="2511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17" name="Line 1177"/>
                <p:cNvSpPr>
                  <a:spLocks noChangeShapeType="1"/>
                </p:cNvSpPr>
                <p:nvPr/>
              </p:nvSpPr>
              <p:spPr bwMode="auto">
                <a:xfrm>
                  <a:off x="2527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18" name="Line 1178"/>
                <p:cNvSpPr>
                  <a:spLocks noChangeShapeType="1"/>
                </p:cNvSpPr>
                <p:nvPr/>
              </p:nvSpPr>
              <p:spPr bwMode="auto">
                <a:xfrm>
                  <a:off x="2544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19" name="Line 1179"/>
                <p:cNvSpPr>
                  <a:spLocks noChangeShapeType="1"/>
                </p:cNvSpPr>
                <p:nvPr/>
              </p:nvSpPr>
              <p:spPr bwMode="auto">
                <a:xfrm>
                  <a:off x="2395" y="100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20" name="Line 1180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108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21" name="Line 1181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105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22" name="Line 1182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103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23" name="Line 1183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10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24" name="Line 1184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100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25" name="Line 1185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98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26" name="Line 1186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96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27" name="Line 1187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95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28" name="Line 1188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93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29" name="Line 1189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9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30" name="Line 1190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106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31" name="Line 1191"/>
                <p:cNvSpPr>
                  <a:spLocks noChangeShapeType="1"/>
                </p:cNvSpPr>
                <p:nvPr/>
              </p:nvSpPr>
              <p:spPr bwMode="auto">
                <a:xfrm>
                  <a:off x="2378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32" name="Line 1192"/>
                <p:cNvSpPr>
                  <a:spLocks noChangeShapeType="1"/>
                </p:cNvSpPr>
                <p:nvPr/>
              </p:nvSpPr>
              <p:spPr bwMode="auto">
                <a:xfrm>
                  <a:off x="2411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33" name="Line 1193"/>
                <p:cNvSpPr>
                  <a:spLocks noChangeShapeType="1"/>
                </p:cNvSpPr>
                <p:nvPr/>
              </p:nvSpPr>
              <p:spPr bwMode="auto">
                <a:xfrm>
                  <a:off x="2428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34" name="Line 1194"/>
                <p:cNvSpPr>
                  <a:spLocks noChangeShapeType="1"/>
                </p:cNvSpPr>
                <p:nvPr/>
              </p:nvSpPr>
              <p:spPr bwMode="auto">
                <a:xfrm>
                  <a:off x="2444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35" name="Line 1195"/>
                <p:cNvSpPr>
                  <a:spLocks noChangeShapeType="1"/>
                </p:cNvSpPr>
                <p:nvPr/>
              </p:nvSpPr>
              <p:spPr bwMode="auto">
                <a:xfrm>
                  <a:off x="2461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36" name="Line 1196"/>
                <p:cNvSpPr>
                  <a:spLocks noChangeShapeType="1"/>
                </p:cNvSpPr>
                <p:nvPr/>
              </p:nvSpPr>
              <p:spPr bwMode="auto">
                <a:xfrm>
                  <a:off x="2478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37" name="Line 1197"/>
                <p:cNvSpPr>
                  <a:spLocks noChangeShapeType="1"/>
                </p:cNvSpPr>
                <p:nvPr/>
              </p:nvSpPr>
              <p:spPr bwMode="auto">
                <a:xfrm>
                  <a:off x="2494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38" name="Line 1198"/>
                <p:cNvSpPr>
                  <a:spLocks noChangeShapeType="1"/>
                </p:cNvSpPr>
                <p:nvPr/>
              </p:nvSpPr>
              <p:spPr bwMode="auto">
                <a:xfrm>
                  <a:off x="2511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39" name="Line 1199"/>
                <p:cNvSpPr>
                  <a:spLocks noChangeShapeType="1"/>
                </p:cNvSpPr>
                <p:nvPr/>
              </p:nvSpPr>
              <p:spPr bwMode="auto">
                <a:xfrm>
                  <a:off x="2527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40" name="Line 1200"/>
                <p:cNvSpPr>
                  <a:spLocks noChangeShapeType="1"/>
                </p:cNvSpPr>
                <p:nvPr/>
              </p:nvSpPr>
              <p:spPr bwMode="auto">
                <a:xfrm>
                  <a:off x="2544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41" name="Line 1201"/>
                <p:cNvSpPr>
                  <a:spLocks noChangeShapeType="1"/>
                </p:cNvSpPr>
                <p:nvPr/>
              </p:nvSpPr>
              <p:spPr bwMode="auto">
                <a:xfrm>
                  <a:off x="2395" y="121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42" name="Line 1202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129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43" name="Line 1203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126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44" name="Line 1204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124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45" name="Line 1205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123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46" name="Line 1206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121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47" name="Line 1207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1199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48" name="Line 1208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118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49" name="Line 1209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1166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50" name="Line 1210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115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51" name="Line 1211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113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52" name="Line 1212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1282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53" name="Line 1213"/>
                <p:cNvSpPr>
                  <a:spLocks noChangeShapeType="1"/>
                </p:cNvSpPr>
                <p:nvPr/>
              </p:nvSpPr>
              <p:spPr bwMode="auto">
                <a:xfrm>
                  <a:off x="2589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54" name="Line 1214"/>
                <p:cNvSpPr>
                  <a:spLocks noChangeShapeType="1"/>
                </p:cNvSpPr>
                <p:nvPr/>
              </p:nvSpPr>
              <p:spPr bwMode="auto">
                <a:xfrm>
                  <a:off x="2622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55" name="Line 1215"/>
                <p:cNvSpPr>
                  <a:spLocks noChangeShapeType="1"/>
                </p:cNvSpPr>
                <p:nvPr/>
              </p:nvSpPr>
              <p:spPr bwMode="auto">
                <a:xfrm>
                  <a:off x="2639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56" name="Line 1216"/>
                <p:cNvSpPr>
                  <a:spLocks noChangeShapeType="1"/>
                </p:cNvSpPr>
                <p:nvPr/>
              </p:nvSpPr>
              <p:spPr bwMode="auto">
                <a:xfrm>
                  <a:off x="2655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57" name="Line 1217"/>
                <p:cNvSpPr>
                  <a:spLocks noChangeShapeType="1"/>
                </p:cNvSpPr>
                <p:nvPr/>
              </p:nvSpPr>
              <p:spPr bwMode="auto">
                <a:xfrm>
                  <a:off x="2672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58" name="Line 1218"/>
                <p:cNvSpPr>
                  <a:spLocks noChangeShapeType="1"/>
                </p:cNvSpPr>
                <p:nvPr/>
              </p:nvSpPr>
              <p:spPr bwMode="auto">
                <a:xfrm>
                  <a:off x="2689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59" name="Line 1219"/>
                <p:cNvSpPr>
                  <a:spLocks noChangeShapeType="1"/>
                </p:cNvSpPr>
                <p:nvPr/>
              </p:nvSpPr>
              <p:spPr bwMode="auto">
                <a:xfrm>
                  <a:off x="2705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60" name="Line 1220"/>
                <p:cNvSpPr>
                  <a:spLocks noChangeShapeType="1"/>
                </p:cNvSpPr>
                <p:nvPr/>
              </p:nvSpPr>
              <p:spPr bwMode="auto">
                <a:xfrm>
                  <a:off x="2722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61" name="Line 1221"/>
                <p:cNvSpPr>
                  <a:spLocks noChangeShapeType="1"/>
                </p:cNvSpPr>
                <p:nvPr/>
              </p:nvSpPr>
              <p:spPr bwMode="auto">
                <a:xfrm>
                  <a:off x="2738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62" name="Line 1222"/>
                <p:cNvSpPr>
                  <a:spLocks noChangeShapeType="1"/>
                </p:cNvSpPr>
                <p:nvPr/>
              </p:nvSpPr>
              <p:spPr bwMode="auto">
                <a:xfrm>
                  <a:off x="2755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63" name="Line 1223"/>
                <p:cNvSpPr>
                  <a:spLocks noChangeShapeType="1"/>
                </p:cNvSpPr>
                <p:nvPr/>
              </p:nvSpPr>
              <p:spPr bwMode="auto">
                <a:xfrm>
                  <a:off x="2606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64" name="Line 1224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151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65" name="Line 1225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147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66" name="Line 1226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146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67" name="Line 1227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144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68" name="Line 1228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142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69" name="Line 1229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141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70" name="Line 1230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139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71" name="Line 1231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137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72" name="Line 1232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136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73" name="Line 1233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134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74" name="Line 1234"/>
                <p:cNvSpPr>
                  <a:spLocks noChangeShapeType="1"/>
                </p:cNvSpPr>
                <p:nvPr/>
              </p:nvSpPr>
              <p:spPr bwMode="auto">
                <a:xfrm rot="-5400000">
                  <a:off x="2673" y="149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75" name="Line 1235"/>
                <p:cNvSpPr>
                  <a:spLocks noChangeShapeType="1"/>
                </p:cNvSpPr>
                <p:nvPr/>
              </p:nvSpPr>
              <p:spPr bwMode="auto">
                <a:xfrm>
                  <a:off x="2804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76" name="Line 1236"/>
                <p:cNvSpPr>
                  <a:spLocks noChangeShapeType="1"/>
                </p:cNvSpPr>
                <p:nvPr/>
              </p:nvSpPr>
              <p:spPr bwMode="auto">
                <a:xfrm>
                  <a:off x="2837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77" name="Line 1237"/>
                <p:cNvSpPr>
                  <a:spLocks noChangeShapeType="1"/>
                </p:cNvSpPr>
                <p:nvPr/>
              </p:nvSpPr>
              <p:spPr bwMode="auto">
                <a:xfrm>
                  <a:off x="2854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78" name="Line 1238"/>
                <p:cNvSpPr>
                  <a:spLocks noChangeShapeType="1"/>
                </p:cNvSpPr>
                <p:nvPr/>
              </p:nvSpPr>
              <p:spPr bwMode="auto">
                <a:xfrm>
                  <a:off x="2870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79" name="Line 1239"/>
                <p:cNvSpPr>
                  <a:spLocks noChangeShapeType="1"/>
                </p:cNvSpPr>
                <p:nvPr/>
              </p:nvSpPr>
              <p:spPr bwMode="auto">
                <a:xfrm>
                  <a:off x="2887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80" name="Line 1240"/>
                <p:cNvSpPr>
                  <a:spLocks noChangeShapeType="1"/>
                </p:cNvSpPr>
                <p:nvPr/>
              </p:nvSpPr>
              <p:spPr bwMode="auto">
                <a:xfrm>
                  <a:off x="2904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81" name="Line 1241"/>
                <p:cNvSpPr>
                  <a:spLocks noChangeShapeType="1"/>
                </p:cNvSpPr>
                <p:nvPr/>
              </p:nvSpPr>
              <p:spPr bwMode="auto">
                <a:xfrm>
                  <a:off x="2920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82" name="Line 1242"/>
                <p:cNvSpPr>
                  <a:spLocks noChangeShapeType="1"/>
                </p:cNvSpPr>
                <p:nvPr/>
              </p:nvSpPr>
              <p:spPr bwMode="auto">
                <a:xfrm>
                  <a:off x="2937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83" name="Line 1243"/>
                <p:cNvSpPr>
                  <a:spLocks noChangeShapeType="1"/>
                </p:cNvSpPr>
                <p:nvPr/>
              </p:nvSpPr>
              <p:spPr bwMode="auto">
                <a:xfrm>
                  <a:off x="2953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84" name="Line 1244"/>
                <p:cNvSpPr>
                  <a:spLocks noChangeShapeType="1"/>
                </p:cNvSpPr>
                <p:nvPr/>
              </p:nvSpPr>
              <p:spPr bwMode="auto">
                <a:xfrm>
                  <a:off x="2970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85" name="Line 1245"/>
                <p:cNvSpPr>
                  <a:spLocks noChangeShapeType="1"/>
                </p:cNvSpPr>
                <p:nvPr/>
              </p:nvSpPr>
              <p:spPr bwMode="auto">
                <a:xfrm>
                  <a:off x="2821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86" name="Line 1246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151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87" name="Line 1247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147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88" name="Line 1248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146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89" name="Line 1249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144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90" name="Line 1250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142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91" name="Line 1251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141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92" name="Line 1252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139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93" name="Line 1253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137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94" name="Line 1254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136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95" name="Line 1255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134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96" name="Line 1256"/>
                <p:cNvSpPr>
                  <a:spLocks noChangeShapeType="1"/>
                </p:cNvSpPr>
                <p:nvPr/>
              </p:nvSpPr>
              <p:spPr bwMode="auto">
                <a:xfrm rot="-5400000">
                  <a:off x="2888" y="149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97" name="Line 1257"/>
                <p:cNvSpPr>
                  <a:spLocks noChangeShapeType="1"/>
                </p:cNvSpPr>
                <p:nvPr/>
              </p:nvSpPr>
              <p:spPr bwMode="auto">
                <a:xfrm>
                  <a:off x="2378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98" name="Line 1258"/>
                <p:cNvSpPr>
                  <a:spLocks noChangeShapeType="1"/>
                </p:cNvSpPr>
                <p:nvPr/>
              </p:nvSpPr>
              <p:spPr bwMode="auto">
                <a:xfrm>
                  <a:off x="2411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99" name="Line 1259"/>
                <p:cNvSpPr>
                  <a:spLocks noChangeShapeType="1"/>
                </p:cNvSpPr>
                <p:nvPr/>
              </p:nvSpPr>
              <p:spPr bwMode="auto">
                <a:xfrm>
                  <a:off x="2428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100" name="Line 1260"/>
                <p:cNvSpPr>
                  <a:spLocks noChangeShapeType="1"/>
                </p:cNvSpPr>
                <p:nvPr/>
              </p:nvSpPr>
              <p:spPr bwMode="auto">
                <a:xfrm>
                  <a:off x="2444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101" name="Line 1261"/>
                <p:cNvSpPr>
                  <a:spLocks noChangeShapeType="1"/>
                </p:cNvSpPr>
                <p:nvPr/>
              </p:nvSpPr>
              <p:spPr bwMode="auto">
                <a:xfrm>
                  <a:off x="2461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102" name="Line 1262"/>
                <p:cNvSpPr>
                  <a:spLocks noChangeShapeType="1"/>
                </p:cNvSpPr>
                <p:nvPr/>
              </p:nvSpPr>
              <p:spPr bwMode="auto">
                <a:xfrm>
                  <a:off x="2478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103" name="Line 1263"/>
                <p:cNvSpPr>
                  <a:spLocks noChangeShapeType="1"/>
                </p:cNvSpPr>
                <p:nvPr/>
              </p:nvSpPr>
              <p:spPr bwMode="auto">
                <a:xfrm>
                  <a:off x="2494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104" name="Line 1264"/>
                <p:cNvSpPr>
                  <a:spLocks noChangeShapeType="1"/>
                </p:cNvSpPr>
                <p:nvPr/>
              </p:nvSpPr>
              <p:spPr bwMode="auto">
                <a:xfrm>
                  <a:off x="2511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105" name="Line 1265"/>
                <p:cNvSpPr>
                  <a:spLocks noChangeShapeType="1"/>
                </p:cNvSpPr>
                <p:nvPr/>
              </p:nvSpPr>
              <p:spPr bwMode="auto">
                <a:xfrm>
                  <a:off x="2527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106" name="Line 1266"/>
                <p:cNvSpPr>
                  <a:spLocks noChangeShapeType="1"/>
                </p:cNvSpPr>
                <p:nvPr/>
              </p:nvSpPr>
              <p:spPr bwMode="auto">
                <a:xfrm>
                  <a:off x="2544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107" name="Line 1267"/>
                <p:cNvSpPr>
                  <a:spLocks noChangeShapeType="1"/>
                </p:cNvSpPr>
                <p:nvPr/>
              </p:nvSpPr>
              <p:spPr bwMode="auto">
                <a:xfrm>
                  <a:off x="2395" y="1428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3366FF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108" name="Line 1268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151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109" name="Line 1269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147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110" name="Line 1270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146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111" name="Line 1271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144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112" name="Line 1272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142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113" name="Line 1273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1410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114" name="Line 1274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139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115" name="Line 1275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1377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116" name="Line 1276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1361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117" name="Line 1277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1344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118" name="Line 1278"/>
                <p:cNvSpPr>
                  <a:spLocks noChangeShapeType="1"/>
                </p:cNvSpPr>
                <p:nvPr/>
              </p:nvSpPr>
              <p:spPr bwMode="auto">
                <a:xfrm rot="-5400000">
                  <a:off x="2462" y="1493"/>
                  <a:ext cx="0" cy="213"/>
                </a:xfrm>
                <a:prstGeom prst="line">
                  <a:avLst/>
                </a:prstGeom>
                <a:noFill/>
                <a:ln w="9525">
                  <a:solidFill>
                    <a:srgbClr val="FF7C80">
                      <a:alpha val="64999"/>
                    </a:srgb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7119" name="Rectangle 1279"/>
              <p:cNvSpPr>
                <a:spLocks noChangeArrowheads="1"/>
              </p:cNvSpPr>
              <p:nvPr/>
            </p:nvSpPr>
            <p:spPr bwMode="auto">
              <a:xfrm>
                <a:off x="3911" y="1631"/>
                <a:ext cx="209" cy="214"/>
              </a:xfrm>
              <a:prstGeom prst="rect">
                <a:avLst/>
              </a:prstGeom>
              <a:solidFill>
                <a:srgbClr val="DDDDDD">
                  <a:alpha val="87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7120" name="Group 1280"/>
              <p:cNvGrpSpPr>
                <a:grpSpLocks/>
              </p:cNvGrpSpPr>
              <p:nvPr/>
            </p:nvGrpSpPr>
            <p:grpSpPr bwMode="auto">
              <a:xfrm>
                <a:off x="3929" y="1667"/>
                <a:ext cx="160" cy="27"/>
                <a:chOff x="1379" y="1952"/>
                <a:chExt cx="160" cy="27"/>
              </a:xfrm>
            </p:grpSpPr>
            <p:sp>
              <p:nvSpPr>
                <p:cNvPr id="37121" name="Oval 1281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122" name="Oval 1282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123" name="Oval 1283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124" name="Oval 1284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125" name="Oval 1285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7126" name="Group 1286"/>
              <p:cNvGrpSpPr>
                <a:grpSpLocks/>
              </p:cNvGrpSpPr>
              <p:nvPr/>
            </p:nvGrpSpPr>
            <p:grpSpPr bwMode="auto">
              <a:xfrm>
                <a:off x="3932" y="1724"/>
                <a:ext cx="160" cy="27"/>
                <a:chOff x="1379" y="1952"/>
                <a:chExt cx="160" cy="27"/>
              </a:xfrm>
            </p:grpSpPr>
            <p:sp>
              <p:nvSpPr>
                <p:cNvPr id="37127" name="Oval 1287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128" name="Oval 1288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129" name="Oval 1289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130" name="Oval 1290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131" name="Oval 1291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7132" name="Group 1292"/>
              <p:cNvGrpSpPr>
                <a:grpSpLocks/>
              </p:cNvGrpSpPr>
              <p:nvPr/>
            </p:nvGrpSpPr>
            <p:grpSpPr bwMode="auto">
              <a:xfrm>
                <a:off x="3933" y="1782"/>
                <a:ext cx="160" cy="27"/>
                <a:chOff x="1379" y="1952"/>
                <a:chExt cx="160" cy="27"/>
              </a:xfrm>
            </p:grpSpPr>
            <p:sp>
              <p:nvSpPr>
                <p:cNvPr id="37133" name="Oval 1293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134" name="Oval 1294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135" name="Oval 1295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136" name="Oval 1296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137" name="Oval 1297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7138" name="Group 1298"/>
              <p:cNvGrpSpPr>
                <a:grpSpLocks/>
              </p:cNvGrpSpPr>
              <p:nvPr/>
            </p:nvGrpSpPr>
            <p:grpSpPr bwMode="auto">
              <a:xfrm>
                <a:off x="3951" y="1753"/>
                <a:ext cx="160" cy="27"/>
                <a:chOff x="1379" y="1952"/>
                <a:chExt cx="160" cy="27"/>
              </a:xfrm>
            </p:grpSpPr>
            <p:sp>
              <p:nvSpPr>
                <p:cNvPr id="37139" name="Oval 1299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140" name="Oval 1300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141" name="Oval 1301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142" name="Oval 1302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143" name="Oval 1303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7144" name="Group 1304"/>
              <p:cNvGrpSpPr>
                <a:grpSpLocks/>
              </p:cNvGrpSpPr>
              <p:nvPr/>
            </p:nvGrpSpPr>
            <p:grpSpPr bwMode="auto">
              <a:xfrm>
                <a:off x="3947" y="1695"/>
                <a:ext cx="160" cy="27"/>
                <a:chOff x="1379" y="1952"/>
                <a:chExt cx="160" cy="27"/>
              </a:xfrm>
            </p:grpSpPr>
            <p:sp>
              <p:nvSpPr>
                <p:cNvPr id="37145" name="Oval 1305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146" name="Oval 1306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147" name="Oval 1307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148" name="Oval 1308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149" name="Oval 1309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7150" name="Group 1310"/>
              <p:cNvGrpSpPr>
                <a:grpSpLocks/>
              </p:cNvGrpSpPr>
              <p:nvPr/>
            </p:nvGrpSpPr>
            <p:grpSpPr bwMode="auto">
              <a:xfrm>
                <a:off x="3908" y="1201"/>
                <a:ext cx="209" cy="639"/>
                <a:chOff x="1394" y="1198"/>
                <a:chExt cx="209" cy="639"/>
              </a:xfrm>
            </p:grpSpPr>
            <p:grpSp>
              <p:nvGrpSpPr>
                <p:cNvPr id="37151" name="Group 1311"/>
                <p:cNvGrpSpPr>
                  <a:grpSpLocks/>
                </p:cNvGrpSpPr>
                <p:nvPr/>
              </p:nvGrpSpPr>
              <p:grpSpPr bwMode="auto">
                <a:xfrm>
                  <a:off x="1394" y="1623"/>
                  <a:ext cx="209" cy="214"/>
                  <a:chOff x="1397" y="1628"/>
                  <a:chExt cx="209" cy="214"/>
                </a:xfrm>
              </p:grpSpPr>
              <p:sp>
                <p:nvSpPr>
                  <p:cNvPr id="37152" name="Rectangle 1312"/>
                  <p:cNvSpPr>
                    <a:spLocks noChangeArrowheads="1"/>
                  </p:cNvSpPr>
                  <p:nvPr/>
                </p:nvSpPr>
                <p:spPr bwMode="auto">
                  <a:xfrm>
                    <a:off x="1397" y="1628"/>
                    <a:ext cx="209" cy="214"/>
                  </a:xfrm>
                  <a:prstGeom prst="rect">
                    <a:avLst/>
                  </a:prstGeom>
                  <a:solidFill>
                    <a:srgbClr val="DDDDDD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7153" name="Group 1313"/>
                  <p:cNvGrpSpPr>
                    <a:grpSpLocks/>
                  </p:cNvGrpSpPr>
                  <p:nvPr/>
                </p:nvGrpSpPr>
                <p:grpSpPr bwMode="auto">
                  <a:xfrm>
                    <a:off x="1415" y="1664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7154" name="Oval 13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155" name="Oval 13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156" name="Oval 13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157" name="Oval 13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158" name="Oval 13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159" name="Group 1319"/>
                  <p:cNvGrpSpPr>
                    <a:grpSpLocks/>
                  </p:cNvGrpSpPr>
                  <p:nvPr/>
                </p:nvGrpSpPr>
                <p:grpSpPr bwMode="auto">
                  <a:xfrm>
                    <a:off x="1418" y="1721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7160" name="Oval 13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161" name="Oval 13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162" name="Oval 13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163" name="Oval 13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164" name="Oval 13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165" name="Group 1325"/>
                  <p:cNvGrpSpPr>
                    <a:grpSpLocks/>
                  </p:cNvGrpSpPr>
                  <p:nvPr/>
                </p:nvGrpSpPr>
                <p:grpSpPr bwMode="auto">
                  <a:xfrm>
                    <a:off x="1419" y="1779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7166" name="Oval 13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167" name="Oval 13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168" name="Oval 13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169" name="Oval 13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170" name="Oval 13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171" name="Group 1331"/>
                  <p:cNvGrpSpPr>
                    <a:grpSpLocks/>
                  </p:cNvGrpSpPr>
                  <p:nvPr/>
                </p:nvGrpSpPr>
                <p:grpSpPr bwMode="auto">
                  <a:xfrm>
                    <a:off x="1437" y="1750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7172" name="Oval 13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173" name="Oval 13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174" name="Oval 13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175" name="Oval 13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176" name="Oval 13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177" name="Group 1337"/>
                  <p:cNvGrpSpPr>
                    <a:grpSpLocks/>
                  </p:cNvGrpSpPr>
                  <p:nvPr/>
                </p:nvGrpSpPr>
                <p:grpSpPr bwMode="auto">
                  <a:xfrm>
                    <a:off x="1433" y="1692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7178" name="Oval 13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179" name="Oval 13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180" name="Oval 13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181" name="Oval 13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182" name="Oval 13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7183" name="Group 1343"/>
                <p:cNvGrpSpPr>
                  <a:grpSpLocks/>
                </p:cNvGrpSpPr>
                <p:nvPr/>
              </p:nvGrpSpPr>
              <p:grpSpPr bwMode="auto">
                <a:xfrm>
                  <a:off x="1394" y="1412"/>
                  <a:ext cx="209" cy="214"/>
                  <a:chOff x="1397" y="1628"/>
                  <a:chExt cx="209" cy="214"/>
                </a:xfrm>
              </p:grpSpPr>
              <p:sp>
                <p:nvSpPr>
                  <p:cNvPr id="37184" name="Rectangle 1344"/>
                  <p:cNvSpPr>
                    <a:spLocks noChangeArrowheads="1"/>
                  </p:cNvSpPr>
                  <p:nvPr/>
                </p:nvSpPr>
                <p:spPr bwMode="auto">
                  <a:xfrm>
                    <a:off x="1397" y="1628"/>
                    <a:ext cx="209" cy="214"/>
                  </a:xfrm>
                  <a:prstGeom prst="rect">
                    <a:avLst/>
                  </a:prstGeom>
                  <a:solidFill>
                    <a:srgbClr val="DDDDDD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7185" name="Group 1345"/>
                  <p:cNvGrpSpPr>
                    <a:grpSpLocks/>
                  </p:cNvGrpSpPr>
                  <p:nvPr/>
                </p:nvGrpSpPr>
                <p:grpSpPr bwMode="auto">
                  <a:xfrm>
                    <a:off x="1415" y="1664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7186" name="Oval 13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187" name="Oval 13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188" name="Oval 13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189" name="Oval 13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190" name="Oval 13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191" name="Group 1351"/>
                  <p:cNvGrpSpPr>
                    <a:grpSpLocks/>
                  </p:cNvGrpSpPr>
                  <p:nvPr/>
                </p:nvGrpSpPr>
                <p:grpSpPr bwMode="auto">
                  <a:xfrm>
                    <a:off x="1418" y="1721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7192" name="Oval 13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193" name="Oval 13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194" name="Oval 13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195" name="Oval 13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196" name="Oval 1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197" name="Group 1357"/>
                  <p:cNvGrpSpPr>
                    <a:grpSpLocks/>
                  </p:cNvGrpSpPr>
                  <p:nvPr/>
                </p:nvGrpSpPr>
                <p:grpSpPr bwMode="auto">
                  <a:xfrm>
                    <a:off x="1419" y="1779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7198" name="Oval 13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199" name="Oval 13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200" name="Oval 13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201" name="Oval 13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202" name="Oval 13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203" name="Group 1363"/>
                  <p:cNvGrpSpPr>
                    <a:grpSpLocks/>
                  </p:cNvGrpSpPr>
                  <p:nvPr/>
                </p:nvGrpSpPr>
                <p:grpSpPr bwMode="auto">
                  <a:xfrm>
                    <a:off x="1437" y="1750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7204" name="Oval 13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205" name="Oval 13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206" name="Oval 13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207" name="Oval 13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208" name="Oval 13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209" name="Group 1369"/>
                  <p:cNvGrpSpPr>
                    <a:grpSpLocks/>
                  </p:cNvGrpSpPr>
                  <p:nvPr/>
                </p:nvGrpSpPr>
                <p:grpSpPr bwMode="auto">
                  <a:xfrm>
                    <a:off x="1433" y="1692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7210" name="Oval 13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211" name="Oval 13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212" name="Oval 13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213" name="Oval 13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214" name="Oval 13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7215" name="Group 1375"/>
                <p:cNvGrpSpPr>
                  <a:grpSpLocks/>
                </p:cNvGrpSpPr>
                <p:nvPr/>
              </p:nvGrpSpPr>
              <p:grpSpPr bwMode="auto">
                <a:xfrm>
                  <a:off x="1394" y="1198"/>
                  <a:ext cx="209" cy="214"/>
                  <a:chOff x="1397" y="1628"/>
                  <a:chExt cx="209" cy="214"/>
                </a:xfrm>
              </p:grpSpPr>
              <p:sp>
                <p:nvSpPr>
                  <p:cNvPr id="37216" name="Rectangle 1376"/>
                  <p:cNvSpPr>
                    <a:spLocks noChangeArrowheads="1"/>
                  </p:cNvSpPr>
                  <p:nvPr/>
                </p:nvSpPr>
                <p:spPr bwMode="auto">
                  <a:xfrm>
                    <a:off x="1397" y="1628"/>
                    <a:ext cx="209" cy="214"/>
                  </a:xfrm>
                  <a:prstGeom prst="rect">
                    <a:avLst/>
                  </a:prstGeom>
                  <a:solidFill>
                    <a:srgbClr val="DDDDDD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7217" name="Group 1377"/>
                  <p:cNvGrpSpPr>
                    <a:grpSpLocks/>
                  </p:cNvGrpSpPr>
                  <p:nvPr/>
                </p:nvGrpSpPr>
                <p:grpSpPr bwMode="auto">
                  <a:xfrm>
                    <a:off x="1415" y="1664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7218" name="Oval 13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219" name="Oval 13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220" name="Oval 13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221" name="Oval 13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222" name="Oval 13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223" name="Group 1383"/>
                  <p:cNvGrpSpPr>
                    <a:grpSpLocks/>
                  </p:cNvGrpSpPr>
                  <p:nvPr/>
                </p:nvGrpSpPr>
                <p:grpSpPr bwMode="auto">
                  <a:xfrm>
                    <a:off x="1418" y="1721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7224" name="Oval 13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225" name="Oval 13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226" name="Oval 13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227" name="Oval 13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228" name="Oval 13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229" name="Group 1389"/>
                  <p:cNvGrpSpPr>
                    <a:grpSpLocks/>
                  </p:cNvGrpSpPr>
                  <p:nvPr/>
                </p:nvGrpSpPr>
                <p:grpSpPr bwMode="auto">
                  <a:xfrm>
                    <a:off x="1419" y="1779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7230" name="Oval 13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231" name="Oval 13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232" name="Oval 13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233" name="Oval 13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234" name="Oval 13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235" name="Group 1395"/>
                  <p:cNvGrpSpPr>
                    <a:grpSpLocks/>
                  </p:cNvGrpSpPr>
                  <p:nvPr/>
                </p:nvGrpSpPr>
                <p:grpSpPr bwMode="auto">
                  <a:xfrm>
                    <a:off x="1437" y="1750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7236" name="Oval 13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237" name="Oval 13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238" name="Oval 13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239" name="Oval 13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240" name="Oval 14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241" name="Group 1401"/>
                  <p:cNvGrpSpPr>
                    <a:grpSpLocks/>
                  </p:cNvGrpSpPr>
                  <p:nvPr/>
                </p:nvGrpSpPr>
                <p:grpSpPr bwMode="auto">
                  <a:xfrm>
                    <a:off x="1433" y="1692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7242" name="Oval 14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243" name="Oval 14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244" name="Oval 14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245" name="Oval 14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246" name="Oval 14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37247" name="Group 1407"/>
              <p:cNvGrpSpPr>
                <a:grpSpLocks/>
              </p:cNvGrpSpPr>
              <p:nvPr/>
            </p:nvGrpSpPr>
            <p:grpSpPr bwMode="auto">
              <a:xfrm>
                <a:off x="4119" y="1200"/>
                <a:ext cx="209" cy="639"/>
                <a:chOff x="1394" y="1198"/>
                <a:chExt cx="209" cy="639"/>
              </a:xfrm>
            </p:grpSpPr>
            <p:grpSp>
              <p:nvGrpSpPr>
                <p:cNvPr id="37248" name="Group 1408"/>
                <p:cNvGrpSpPr>
                  <a:grpSpLocks/>
                </p:cNvGrpSpPr>
                <p:nvPr/>
              </p:nvGrpSpPr>
              <p:grpSpPr bwMode="auto">
                <a:xfrm>
                  <a:off x="1394" y="1623"/>
                  <a:ext cx="209" cy="214"/>
                  <a:chOff x="1397" y="1628"/>
                  <a:chExt cx="209" cy="214"/>
                </a:xfrm>
              </p:grpSpPr>
              <p:sp>
                <p:nvSpPr>
                  <p:cNvPr id="37249" name="Rectangle 1409"/>
                  <p:cNvSpPr>
                    <a:spLocks noChangeArrowheads="1"/>
                  </p:cNvSpPr>
                  <p:nvPr/>
                </p:nvSpPr>
                <p:spPr bwMode="auto">
                  <a:xfrm>
                    <a:off x="1397" y="1628"/>
                    <a:ext cx="209" cy="214"/>
                  </a:xfrm>
                  <a:prstGeom prst="rect">
                    <a:avLst/>
                  </a:prstGeom>
                  <a:solidFill>
                    <a:srgbClr val="DDDDDD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7250" name="Group 1410"/>
                  <p:cNvGrpSpPr>
                    <a:grpSpLocks/>
                  </p:cNvGrpSpPr>
                  <p:nvPr/>
                </p:nvGrpSpPr>
                <p:grpSpPr bwMode="auto">
                  <a:xfrm>
                    <a:off x="1415" y="1664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7251" name="Oval 14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252" name="Oval 14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253" name="Oval 14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254" name="Oval 14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255" name="Oval 14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256" name="Group 1416"/>
                  <p:cNvGrpSpPr>
                    <a:grpSpLocks/>
                  </p:cNvGrpSpPr>
                  <p:nvPr/>
                </p:nvGrpSpPr>
                <p:grpSpPr bwMode="auto">
                  <a:xfrm>
                    <a:off x="1418" y="1721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7257" name="Oval 14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258" name="Oval 14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259" name="Oval 14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260" name="Oval 14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261" name="Oval 14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262" name="Group 1422"/>
                  <p:cNvGrpSpPr>
                    <a:grpSpLocks/>
                  </p:cNvGrpSpPr>
                  <p:nvPr/>
                </p:nvGrpSpPr>
                <p:grpSpPr bwMode="auto">
                  <a:xfrm>
                    <a:off x="1419" y="1779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7263" name="Oval 14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264" name="Oval 14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265" name="Oval 14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266" name="Oval 14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267" name="Oval 14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268" name="Group 1428"/>
                  <p:cNvGrpSpPr>
                    <a:grpSpLocks/>
                  </p:cNvGrpSpPr>
                  <p:nvPr/>
                </p:nvGrpSpPr>
                <p:grpSpPr bwMode="auto">
                  <a:xfrm>
                    <a:off x="1437" y="1750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7269" name="Oval 14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270" name="Oval 14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271" name="Oval 14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272" name="Oval 14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273" name="Oval 14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274" name="Group 1434"/>
                  <p:cNvGrpSpPr>
                    <a:grpSpLocks/>
                  </p:cNvGrpSpPr>
                  <p:nvPr/>
                </p:nvGrpSpPr>
                <p:grpSpPr bwMode="auto">
                  <a:xfrm>
                    <a:off x="1433" y="1692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7275" name="Oval 14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276" name="Oval 14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277" name="Oval 14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278" name="Oval 14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279" name="Oval 14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7280" name="Group 1440"/>
                <p:cNvGrpSpPr>
                  <a:grpSpLocks/>
                </p:cNvGrpSpPr>
                <p:nvPr/>
              </p:nvGrpSpPr>
              <p:grpSpPr bwMode="auto">
                <a:xfrm>
                  <a:off x="1394" y="1412"/>
                  <a:ext cx="209" cy="214"/>
                  <a:chOff x="1397" y="1628"/>
                  <a:chExt cx="209" cy="214"/>
                </a:xfrm>
              </p:grpSpPr>
              <p:sp>
                <p:nvSpPr>
                  <p:cNvPr id="37281" name="Rectangle 1441"/>
                  <p:cNvSpPr>
                    <a:spLocks noChangeArrowheads="1"/>
                  </p:cNvSpPr>
                  <p:nvPr/>
                </p:nvSpPr>
                <p:spPr bwMode="auto">
                  <a:xfrm>
                    <a:off x="1397" y="1628"/>
                    <a:ext cx="209" cy="214"/>
                  </a:xfrm>
                  <a:prstGeom prst="rect">
                    <a:avLst/>
                  </a:prstGeom>
                  <a:solidFill>
                    <a:srgbClr val="DDDDDD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7282" name="Group 1442"/>
                  <p:cNvGrpSpPr>
                    <a:grpSpLocks/>
                  </p:cNvGrpSpPr>
                  <p:nvPr/>
                </p:nvGrpSpPr>
                <p:grpSpPr bwMode="auto">
                  <a:xfrm>
                    <a:off x="1415" y="1664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7283" name="Oval 14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284" name="Oval 14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285" name="Oval 14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286" name="Oval 14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287" name="Oval 14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288" name="Group 1448"/>
                  <p:cNvGrpSpPr>
                    <a:grpSpLocks/>
                  </p:cNvGrpSpPr>
                  <p:nvPr/>
                </p:nvGrpSpPr>
                <p:grpSpPr bwMode="auto">
                  <a:xfrm>
                    <a:off x="1418" y="1721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7289" name="Oval 14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290" name="Oval 14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291" name="Oval 14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292" name="Oval 14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293" name="Oval 14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294" name="Group 1454"/>
                  <p:cNvGrpSpPr>
                    <a:grpSpLocks/>
                  </p:cNvGrpSpPr>
                  <p:nvPr/>
                </p:nvGrpSpPr>
                <p:grpSpPr bwMode="auto">
                  <a:xfrm>
                    <a:off x="1419" y="1779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7295" name="Oval 14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296" name="Oval 14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297" name="Oval 14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298" name="Oval 14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299" name="Oval 14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300" name="Group 1460"/>
                  <p:cNvGrpSpPr>
                    <a:grpSpLocks/>
                  </p:cNvGrpSpPr>
                  <p:nvPr/>
                </p:nvGrpSpPr>
                <p:grpSpPr bwMode="auto">
                  <a:xfrm>
                    <a:off x="1437" y="1750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7301" name="Oval 14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302" name="Oval 14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303" name="Oval 14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304" name="Oval 14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305" name="Oval 14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306" name="Group 1466"/>
                  <p:cNvGrpSpPr>
                    <a:grpSpLocks/>
                  </p:cNvGrpSpPr>
                  <p:nvPr/>
                </p:nvGrpSpPr>
                <p:grpSpPr bwMode="auto">
                  <a:xfrm>
                    <a:off x="1433" y="1692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7307" name="Oval 14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308" name="Oval 14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309" name="Oval 14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310" name="Oval 14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311" name="Oval 14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7312" name="Group 1472"/>
                <p:cNvGrpSpPr>
                  <a:grpSpLocks/>
                </p:cNvGrpSpPr>
                <p:nvPr/>
              </p:nvGrpSpPr>
              <p:grpSpPr bwMode="auto">
                <a:xfrm>
                  <a:off x="1394" y="1198"/>
                  <a:ext cx="209" cy="214"/>
                  <a:chOff x="1397" y="1628"/>
                  <a:chExt cx="209" cy="214"/>
                </a:xfrm>
              </p:grpSpPr>
              <p:sp>
                <p:nvSpPr>
                  <p:cNvPr id="37313" name="Rectangle 1473"/>
                  <p:cNvSpPr>
                    <a:spLocks noChangeArrowheads="1"/>
                  </p:cNvSpPr>
                  <p:nvPr/>
                </p:nvSpPr>
                <p:spPr bwMode="auto">
                  <a:xfrm>
                    <a:off x="1397" y="1628"/>
                    <a:ext cx="209" cy="214"/>
                  </a:xfrm>
                  <a:prstGeom prst="rect">
                    <a:avLst/>
                  </a:prstGeom>
                  <a:solidFill>
                    <a:srgbClr val="DDDDDD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7314" name="Group 1474"/>
                  <p:cNvGrpSpPr>
                    <a:grpSpLocks/>
                  </p:cNvGrpSpPr>
                  <p:nvPr/>
                </p:nvGrpSpPr>
                <p:grpSpPr bwMode="auto">
                  <a:xfrm>
                    <a:off x="1415" y="1664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7315" name="Oval 14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316" name="Oval 14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317" name="Oval 14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318" name="Oval 14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319" name="Oval 14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320" name="Group 1480"/>
                  <p:cNvGrpSpPr>
                    <a:grpSpLocks/>
                  </p:cNvGrpSpPr>
                  <p:nvPr/>
                </p:nvGrpSpPr>
                <p:grpSpPr bwMode="auto">
                  <a:xfrm>
                    <a:off x="1418" y="1721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7321" name="Oval 14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322" name="Oval 14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323" name="Oval 14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324" name="Oval 14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325" name="Oval 14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326" name="Group 1486"/>
                  <p:cNvGrpSpPr>
                    <a:grpSpLocks/>
                  </p:cNvGrpSpPr>
                  <p:nvPr/>
                </p:nvGrpSpPr>
                <p:grpSpPr bwMode="auto">
                  <a:xfrm>
                    <a:off x="1419" y="1779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7327" name="Oval 14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328" name="Oval 14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329" name="Oval 14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330" name="Oval 14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331" name="Oval 14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332" name="Group 1492"/>
                  <p:cNvGrpSpPr>
                    <a:grpSpLocks/>
                  </p:cNvGrpSpPr>
                  <p:nvPr/>
                </p:nvGrpSpPr>
                <p:grpSpPr bwMode="auto">
                  <a:xfrm>
                    <a:off x="1437" y="1750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7333" name="Oval 14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334" name="Oval 14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335" name="Oval 14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336" name="Oval 14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337" name="Oval 14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338" name="Group 1498"/>
                  <p:cNvGrpSpPr>
                    <a:grpSpLocks/>
                  </p:cNvGrpSpPr>
                  <p:nvPr/>
                </p:nvGrpSpPr>
                <p:grpSpPr bwMode="auto">
                  <a:xfrm>
                    <a:off x="1433" y="1692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7339" name="Oval 14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340" name="Oval 15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341" name="Oval 15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342" name="Oval 15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343" name="Oval 15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37344" name="Group 1504"/>
              <p:cNvGrpSpPr>
                <a:grpSpLocks/>
              </p:cNvGrpSpPr>
              <p:nvPr/>
            </p:nvGrpSpPr>
            <p:grpSpPr bwMode="auto">
              <a:xfrm>
                <a:off x="4329" y="1201"/>
                <a:ext cx="209" cy="639"/>
                <a:chOff x="1394" y="1198"/>
                <a:chExt cx="209" cy="639"/>
              </a:xfrm>
            </p:grpSpPr>
            <p:grpSp>
              <p:nvGrpSpPr>
                <p:cNvPr id="37345" name="Group 1505"/>
                <p:cNvGrpSpPr>
                  <a:grpSpLocks/>
                </p:cNvGrpSpPr>
                <p:nvPr/>
              </p:nvGrpSpPr>
              <p:grpSpPr bwMode="auto">
                <a:xfrm>
                  <a:off x="1394" y="1623"/>
                  <a:ext cx="209" cy="214"/>
                  <a:chOff x="1397" y="1628"/>
                  <a:chExt cx="209" cy="214"/>
                </a:xfrm>
              </p:grpSpPr>
              <p:sp>
                <p:nvSpPr>
                  <p:cNvPr id="37346" name="Rectangle 1506"/>
                  <p:cNvSpPr>
                    <a:spLocks noChangeArrowheads="1"/>
                  </p:cNvSpPr>
                  <p:nvPr/>
                </p:nvSpPr>
                <p:spPr bwMode="auto">
                  <a:xfrm>
                    <a:off x="1397" y="1628"/>
                    <a:ext cx="209" cy="214"/>
                  </a:xfrm>
                  <a:prstGeom prst="rect">
                    <a:avLst/>
                  </a:prstGeom>
                  <a:solidFill>
                    <a:srgbClr val="DDDDDD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7347" name="Group 1507"/>
                  <p:cNvGrpSpPr>
                    <a:grpSpLocks/>
                  </p:cNvGrpSpPr>
                  <p:nvPr/>
                </p:nvGrpSpPr>
                <p:grpSpPr bwMode="auto">
                  <a:xfrm>
                    <a:off x="1415" y="1664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7348" name="Oval 15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349" name="Oval 15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350" name="Oval 15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351" name="Oval 15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352" name="Oval 15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353" name="Group 1513"/>
                  <p:cNvGrpSpPr>
                    <a:grpSpLocks/>
                  </p:cNvGrpSpPr>
                  <p:nvPr/>
                </p:nvGrpSpPr>
                <p:grpSpPr bwMode="auto">
                  <a:xfrm>
                    <a:off x="1418" y="1721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7354" name="Oval 15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355" name="Oval 15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356" name="Oval 15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357" name="Oval 15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358" name="Oval 15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359" name="Group 1519"/>
                  <p:cNvGrpSpPr>
                    <a:grpSpLocks/>
                  </p:cNvGrpSpPr>
                  <p:nvPr/>
                </p:nvGrpSpPr>
                <p:grpSpPr bwMode="auto">
                  <a:xfrm>
                    <a:off x="1419" y="1779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7360" name="Oval 15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361" name="Oval 15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362" name="Oval 15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363" name="Oval 15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364" name="Oval 15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365" name="Group 1525"/>
                  <p:cNvGrpSpPr>
                    <a:grpSpLocks/>
                  </p:cNvGrpSpPr>
                  <p:nvPr/>
                </p:nvGrpSpPr>
                <p:grpSpPr bwMode="auto">
                  <a:xfrm>
                    <a:off x="1437" y="1750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7366" name="Oval 15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367" name="Oval 15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368" name="Oval 15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369" name="Oval 15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370" name="Oval 15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371" name="Group 1531"/>
                  <p:cNvGrpSpPr>
                    <a:grpSpLocks/>
                  </p:cNvGrpSpPr>
                  <p:nvPr/>
                </p:nvGrpSpPr>
                <p:grpSpPr bwMode="auto">
                  <a:xfrm>
                    <a:off x="1433" y="1692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7372" name="Oval 15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373" name="Oval 15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374" name="Oval 15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375" name="Oval 15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376" name="Oval 15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7377" name="Group 1537"/>
                <p:cNvGrpSpPr>
                  <a:grpSpLocks/>
                </p:cNvGrpSpPr>
                <p:nvPr/>
              </p:nvGrpSpPr>
              <p:grpSpPr bwMode="auto">
                <a:xfrm>
                  <a:off x="1394" y="1412"/>
                  <a:ext cx="209" cy="214"/>
                  <a:chOff x="1397" y="1628"/>
                  <a:chExt cx="209" cy="214"/>
                </a:xfrm>
              </p:grpSpPr>
              <p:sp>
                <p:nvSpPr>
                  <p:cNvPr id="37378" name="Rectangle 1538"/>
                  <p:cNvSpPr>
                    <a:spLocks noChangeArrowheads="1"/>
                  </p:cNvSpPr>
                  <p:nvPr/>
                </p:nvSpPr>
                <p:spPr bwMode="auto">
                  <a:xfrm>
                    <a:off x="1397" y="1628"/>
                    <a:ext cx="209" cy="214"/>
                  </a:xfrm>
                  <a:prstGeom prst="rect">
                    <a:avLst/>
                  </a:prstGeom>
                  <a:solidFill>
                    <a:srgbClr val="DDDDDD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7379" name="Group 1539"/>
                  <p:cNvGrpSpPr>
                    <a:grpSpLocks/>
                  </p:cNvGrpSpPr>
                  <p:nvPr/>
                </p:nvGrpSpPr>
                <p:grpSpPr bwMode="auto">
                  <a:xfrm>
                    <a:off x="1415" y="1664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7380" name="Oval 15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381" name="Oval 15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382" name="Oval 15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383" name="Oval 15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384" name="Oval 15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385" name="Group 1545"/>
                  <p:cNvGrpSpPr>
                    <a:grpSpLocks/>
                  </p:cNvGrpSpPr>
                  <p:nvPr/>
                </p:nvGrpSpPr>
                <p:grpSpPr bwMode="auto">
                  <a:xfrm>
                    <a:off x="1418" y="1721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7386" name="Oval 15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387" name="Oval 15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388" name="Oval 15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389" name="Oval 15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390" name="Oval 15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391" name="Group 1551"/>
                  <p:cNvGrpSpPr>
                    <a:grpSpLocks/>
                  </p:cNvGrpSpPr>
                  <p:nvPr/>
                </p:nvGrpSpPr>
                <p:grpSpPr bwMode="auto">
                  <a:xfrm>
                    <a:off x="1419" y="1779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7392" name="Oval 15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393" name="Oval 15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394" name="Oval 15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395" name="Oval 15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396" name="Oval 15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397" name="Group 1557"/>
                  <p:cNvGrpSpPr>
                    <a:grpSpLocks/>
                  </p:cNvGrpSpPr>
                  <p:nvPr/>
                </p:nvGrpSpPr>
                <p:grpSpPr bwMode="auto">
                  <a:xfrm>
                    <a:off x="1437" y="1750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7398" name="Oval 15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399" name="Oval 15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400" name="Oval 15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401" name="Oval 15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402" name="Oval 15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403" name="Group 1563"/>
                  <p:cNvGrpSpPr>
                    <a:grpSpLocks/>
                  </p:cNvGrpSpPr>
                  <p:nvPr/>
                </p:nvGrpSpPr>
                <p:grpSpPr bwMode="auto">
                  <a:xfrm>
                    <a:off x="1433" y="1692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7404" name="Oval 15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405" name="Oval 15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406" name="Oval 15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407" name="Oval 15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408" name="Oval 15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7409" name="Group 1569"/>
                <p:cNvGrpSpPr>
                  <a:grpSpLocks/>
                </p:cNvGrpSpPr>
                <p:nvPr/>
              </p:nvGrpSpPr>
              <p:grpSpPr bwMode="auto">
                <a:xfrm>
                  <a:off x="1394" y="1198"/>
                  <a:ext cx="209" cy="214"/>
                  <a:chOff x="1397" y="1628"/>
                  <a:chExt cx="209" cy="214"/>
                </a:xfrm>
              </p:grpSpPr>
              <p:sp>
                <p:nvSpPr>
                  <p:cNvPr id="37410" name="Rectangle 1570"/>
                  <p:cNvSpPr>
                    <a:spLocks noChangeArrowheads="1"/>
                  </p:cNvSpPr>
                  <p:nvPr/>
                </p:nvSpPr>
                <p:spPr bwMode="auto">
                  <a:xfrm>
                    <a:off x="1397" y="1628"/>
                    <a:ext cx="209" cy="214"/>
                  </a:xfrm>
                  <a:prstGeom prst="rect">
                    <a:avLst/>
                  </a:prstGeom>
                  <a:solidFill>
                    <a:srgbClr val="DDDDDD">
                      <a:alpha val="87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7411" name="Group 1571"/>
                  <p:cNvGrpSpPr>
                    <a:grpSpLocks/>
                  </p:cNvGrpSpPr>
                  <p:nvPr/>
                </p:nvGrpSpPr>
                <p:grpSpPr bwMode="auto">
                  <a:xfrm>
                    <a:off x="1415" y="1664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7412" name="Oval 15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413" name="Oval 15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414" name="Oval 15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415" name="Oval 15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416" name="Oval 15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417" name="Group 1577"/>
                  <p:cNvGrpSpPr>
                    <a:grpSpLocks/>
                  </p:cNvGrpSpPr>
                  <p:nvPr/>
                </p:nvGrpSpPr>
                <p:grpSpPr bwMode="auto">
                  <a:xfrm>
                    <a:off x="1418" y="1721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7418" name="Oval 15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419" name="Oval 15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420" name="Oval 15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421" name="Oval 15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422" name="Oval 15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423" name="Group 1583"/>
                  <p:cNvGrpSpPr>
                    <a:grpSpLocks/>
                  </p:cNvGrpSpPr>
                  <p:nvPr/>
                </p:nvGrpSpPr>
                <p:grpSpPr bwMode="auto">
                  <a:xfrm>
                    <a:off x="1419" y="1779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7424" name="Oval 15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425" name="Oval 15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426" name="Oval 15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427" name="Oval 15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428" name="Oval 15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429" name="Group 1589"/>
                  <p:cNvGrpSpPr>
                    <a:grpSpLocks/>
                  </p:cNvGrpSpPr>
                  <p:nvPr/>
                </p:nvGrpSpPr>
                <p:grpSpPr bwMode="auto">
                  <a:xfrm>
                    <a:off x="1437" y="1750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7430" name="Oval 15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431" name="Oval 15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432" name="Oval 15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433" name="Oval 15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434" name="Oval 15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435" name="Group 1595"/>
                  <p:cNvGrpSpPr>
                    <a:grpSpLocks/>
                  </p:cNvGrpSpPr>
                  <p:nvPr/>
                </p:nvGrpSpPr>
                <p:grpSpPr bwMode="auto">
                  <a:xfrm>
                    <a:off x="1433" y="1692"/>
                    <a:ext cx="160" cy="27"/>
                    <a:chOff x="1379" y="1952"/>
                    <a:chExt cx="160" cy="27"/>
                  </a:xfrm>
                </p:grpSpPr>
                <p:sp>
                  <p:nvSpPr>
                    <p:cNvPr id="37436" name="Oval 15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9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437" name="Oval 15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8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438" name="Oval 15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439" name="Oval 15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2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440" name="Oval 16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5" y="1952"/>
                      <a:ext cx="27" cy="2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37441" name="Group 1601"/>
              <p:cNvGrpSpPr>
                <a:grpSpLocks/>
              </p:cNvGrpSpPr>
              <p:nvPr/>
            </p:nvGrpSpPr>
            <p:grpSpPr bwMode="auto">
              <a:xfrm>
                <a:off x="3926" y="1661"/>
                <a:ext cx="163" cy="27"/>
                <a:chOff x="1379" y="1952"/>
                <a:chExt cx="160" cy="27"/>
              </a:xfrm>
            </p:grpSpPr>
            <p:sp>
              <p:nvSpPr>
                <p:cNvPr id="37442" name="Oval 1602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443" name="Oval 1603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444" name="Oval 1604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445" name="Oval 1605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446" name="Oval 1606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7447" name="Group 1607"/>
              <p:cNvGrpSpPr>
                <a:grpSpLocks/>
              </p:cNvGrpSpPr>
              <p:nvPr/>
            </p:nvGrpSpPr>
            <p:grpSpPr bwMode="auto">
              <a:xfrm>
                <a:off x="3929" y="1718"/>
                <a:ext cx="163" cy="27"/>
                <a:chOff x="1379" y="1952"/>
                <a:chExt cx="160" cy="27"/>
              </a:xfrm>
            </p:grpSpPr>
            <p:sp>
              <p:nvSpPr>
                <p:cNvPr id="37448" name="Oval 1608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449" name="Oval 1609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450" name="Oval 1610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451" name="Oval 1611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452" name="Oval 1612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7453" name="Group 1613"/>
              <p:cNvGrpSpPr>
                <a:grpSpLocks/>
              </p:cNvGrpSpPr>
              <p:nvPr/>
            </p:nvGrpSpPr>
            <p:grpSpPr bwMode="auto">
              <a:xfrm>
                <a:off x="3930" y="1776"/>
                <a:ext cx="163" cy="27"/>
                <a:chOff x="1379" y="1952"/>
                <a:chExt cx="160" cy="27"/>
              </a:xfrm>
            </p:grpSpPr>
            <p:sp>
              <p:nvSpPr>
                <p:cNvPr id="37454" name="Oval 1614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455" name="Oval 1615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456" name="Oval 1616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457" name="Oval 1617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458" name="Oval 1618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7459" name="Group 1619"/>
              <p:cNvGrpSpPr>
                <a:grpSpLocks/>
              </p:cNvGrpSpPr>
              <p:nvPr/>
            </p:nvGrpSpPr>
            <p:grpSpPr bwMode="auto">
              <a:xfrm>
                <a:off x="3949" y="1747"/>
                <a:ext cx="162" cy="27"/>
                <a:chOff x="1379" y="1952"/>
                <a:chExt cx="160" cy="27"/>
              </a:xfrm>
            </p:grpSpPr>
            <p:sp>
              <p:nvSpPr>
                <p:cNvPr id="37460" name="Oval 1620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461" name="Oval 1621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462" name="Oval 1622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463" name="Oval 1623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464" name="Oval 1624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7465" name="Group 1625"/>
              <p:cNvGrpSpPr>
                <a:grpSpLocks/>
              </p:cNvGrpSpPr>
              <p:nvPr/>
            </p:nvGrpSpPr>
            <p:grpSpPr bwMode="auto">
              <a:xfrm>
                <a:off x="3945" y="1689"/>
                <a:ext cx="162" cy="27"/>
                <a:chOff x="1379" y="1952"/>
                <a:chExt cx="160" cy="27"/>
              </a:xfrm>
            </p:grpSpPr>
            <p:sp>
              <p:nvSpPr>
                <p:cNvPr id="37466" name="Oval 1626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467" name="Oval 1627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468" name="Oval 1628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469" name="Oval 1629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470" name="Oval 1630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7471" name="Group 1631"/>
              <p:cNvGrpSpPr>
                <a:grpSpLocks/>
              </p:cNvGrpSpPr>
              <p:nvPr/>
            </p:nvGrpSpPr>
            <p:grpSpPr bwMode="auto">
              <a:xfrm>
                <a:off x="3926" y="1450"/>
                <a:ext cx="163" cy="27"/>
                <a:chOff x="1379" y="1952"/>
                <a:chExt cx="160" cy="27"/>
              </a:xfrm>
            </p:grpSpPr>
            <p:sp>
              <p:nvSpPr>
                <p:cNvPr id="37472" name="Oval 1632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473" name="Oval 1633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474" name="Oval 1634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475" name="Oval 1635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476" name="Oval 1636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7477" name="Group 1637"/>
              <p:cNvGrpSpPr>
                <a:grpSpLocks/>
              </p:cNvGrpSpPr>
              <p:nvPr/>
            </p:nvGrpSpPr>
            <p:grpSpPr bwMode="auto">
              <a:xfrm>
                <a:off x="3929" y="1507"/>
                <a:ext cx="163" cy="27"/>
                <a:chOff x="1379" y="1952"/>
                <a:chExt cx="160" cy="27"/>
              </a:xfrm>
            </p:grpSpPr>
            <p:sp>
              <p:nvSpPr>
                <p:cNvPr id="37478" name="Oval 1638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479" name="Oval 1639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480" name="Oval 1640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481" name="Oval 1641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482" name="Oval 1642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7483" name="Group 1643"/>
              <p:cNvGrpSpPr>
                <a:grpSpLocks/>
              </p:cNvGrpSpPr>
              <p:nvPr/>
            </p:nvGrpSpPr>
            <p:grpSpPr bwMode="auto">
              <a:xfrm>
                <a:off x="3930" y="1565"/>
                <a:ext cx="163" cy="27"/>
                <a:chOff x="1379" y="1952"/>
                <a:chExt cx="160" cy="27"/>
              </a:xfrm>
            </p:grpSpPr>
            <p:sp>
              <p:nvSpPr>
                <p:cNvPr id="37484" name="Oval 1644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485" name="Oval 1645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486" name="Oval 1646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487" name="Oval 1647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488" name="Oval 1648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7489" name="Group 1649"/>
              <p:cNvGrpSpPr>
                <a:grpSpLocks/>
              </p:cNvGrpSpPr>
              <p:nvPr/>
            </p:nvGrpSpPr>
            <p:grpSpPr bwMode="auto">
              <a:xfrm>
                <a:off x="3949" y="1536"/>
                <a:ext cx="162" cy="27"/>
                <a:chOff x="1379" y="1952"/>
                <a:chExt cx="160" cy="27"/>
              </a:xfrm>
            </p:grpSpPr>
            <p:sp>
              <p:nvSpPr>
                <p:cNvPr id="37490" name="Oval 1650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491" name="Oval 1651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492" name="Oval 1652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493" name="Oval 1653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494" name="Oval 1654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7495" name="Group 1655"/>
              <p:cNvGrpSpPr>
                <a:grpSpLocks/>
              </p:cNvGrpSpPr>
              <p:nvPr/>
            </p:nvGrpSpPr>
            <p:grpSpPr bwMode="auto">
              <a:xfrm>
                <a:off x="3945" y="1478"/>
                <a:ext cx="162" cy="27"/>
                <a:chOff x="1379" y="1952"/>
                <a:chExt cx="160" cy="27"/>
              </a:xfrm>
            </p:grpSpPr>
            <p:sp>
              <p:nvSpPr>
                <p:cNvPr id="37496" name="Oval 1656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497" name="Oval 1657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498" name="Oval 1658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499" name="Oval 1659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00" name="Oval 1660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7501" name="Group 1661"/>
              <p:cNvGrpSpPr>
                <a:grpSpLocks/>
              </p:cNvGrpSpPr>
              <p:nvPr/>
            </p:nvGrpSpPr>
            <p:grpSpPr bwMode="auto">
              <a:xfrm>
                <a:off x="3926" y="1236"/>
                <a:ext cx="163" cy="27"/>
                <a:chOff x="1379" y="1952"/>
                <a:chExt cx="160" cy="27"/>
              </a:xfrm>
            </p:grpSpPr>
            <p:sp>
              <p:nvSpPr>
                <p:cNvPr id="37502" name="Oval 1662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03" name="Oval 1663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04" name="Oval 1664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05" name="Oval 1665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06" name="Oval 1666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7507" name="Group 1667"/>
              <p:cNvGrpSpPr>
                <a:grpSpLocks/>
              </p:cNvGrpSpPr>
              <p:nvPr/>
            </p:nvGrpSpPr>
            <p:grpSpPr bwMode="auto">
              <a:xfrm>
                <a:off x="3929" y="1293"/>
                <a:ext cx="163" cy="27"/>
                <a:chOff x="1379" y="1952"/>
                <a:chExt cx="160" cy="27"/>
              </a:xfrm>
            </p:grpSpPr>
            <p:sp>
              <p:nvSpPr>
                <p:cNvPr id="37508" name="Oval 1668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09" name="Oval 1669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10" name="Oval 1670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11" name="Oval 1671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12" name="Oval 1672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7513" name="Group 1673"/>
              <p:cNvGrpSpPr>
                <a:grpSpLocks/>
              </p:cNvGrpSpPr>
              <p:nvPr/>
            </p:nvGrpSpPr>
            <p:grpSpPr bwMode="auto">
              <a:xfrm>
                <a:off x="3930" y="1351"/>
                <a:ext cx="163" cy="27"/>
                <a:chOff x="1379" y="1952"/>
                <a:chExt cx="160" cy="27"/>
              </a:xfrm>
            </p:grpSpPr>
            <p:sp>
              <p:nvSpPr>
                <p:cNvPr id="37514" name="Oval 1674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15" name="Oval 1675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16" name="Oval 1676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17" name="Oval 1677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18" name="Oval 1678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7519" name="Group 1679"/>
              <p:cNvGrpSpPr>
                <a:grpSpLocks/>
              </p:cNvGrpSpPr>
              <p:nvPr/>
            </p:nvGrpSpPr>
            <p:grpSpPr bwMode="auto">
              <a:xfrm>
                <a:off x="3949" y="1322"/>
                <a:ext cx="162" cy="27"/>
                <a:chOff x="1379" y="1952"/>
                <a:chExt cx="160" cy="27"/>
              </a:xfrm>
            </p:grpSpPr>
            <p:sp>
              <p:nvSpPr>
                <p:cNvPr id="37520" name="Oval 1680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21" name="Oval 1681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22" name="Oval 1682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23" name="Oval 1683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24" name="Oval 1684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7525" name="Group 1685"/>
              <p:cNvGrpSpPr>
                <a:grpSpLocks/>
              </p:cNvGrpSpPr>
              <p:nvPr/>
            </p:nvGrpSpPr>
            <p:grpSpPr bwMode="auto">
              <a:xfrm>
                <a:off x="3945" y="1264"/>
                <a:ext cx="162" cy="27"/>
                <a:chOff x="1379" y="1952"/>
                <a:chExt cx="160" cy="27"/>
              </a:xfrm>
            </p:grpSpPr>
            <p:sp>
              <p:nvSpPr>
                <p:cNvPr id="37526" name="Oval 1686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27" name="Oval 1687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28" name="Oval 1688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29" name="Oval 1689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30" name="Oval 1690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7531" name="Group 1691"/>
              <p:cNvGrpSpPr>
                <a:grpSpLocks/>
              </p:cNvGrpSpPr>
              <p:nvPr/>
            </p:nvGrpSpPr>
            <p:grpSpPr bwMode="auto">
              <a:xfrm>
                <a:off x="4138" y="1666"/>
                <a:ext cx="165" cy="28"/>
                <a:chOff x="1379" y="1952"/>
                <a:chExt cx="160" cy="27"/>
              </a:xfrm>
            </p:grpSpPr>
            <p:sp>
              <p:nvSpPr>
                <p:cNvPr id="37532" name="Oval 1692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33" name="Oval 1693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34" name="Oval 1694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35" name="Oval 1695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36" name="Oval 1696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7537" name="Group 1697"/>
              <p:cNvGrpSpPr>
                <a:grpSpLocks/>
              </p:cNvGrpSpPr>
              <p:nvPr/>
            </p:nvGrpSpPr>
            <p:grpSpPr bwMode="auto">
              <a:xfrm>
                <a:off x="4141" y="1724"/>
                <a:ext cx="165" cy="27"/>
                <a:chOff x="1379" y="1952"/>
                <a:chExt cx="160" cy="27"/>
              </a:xfrm>
            </p:grpSpPr>
            <p:sp>
              <p:nvSpPr>
                <p:cNvPr id="37538" name="Oval 1698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39" name="Oval 1699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40" name="Oval 1700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41" name="Oval 1701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42" name="Oval 1702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7543" name="Group 1703"/>
              <p:cNvGrpSpPr>
                <a:grpSpLocks/>
              </p:cNvGrpSpPr>
              <p:nvPr/>
            </p:nvGrpSpPr>
            <p:grpSpPr bwMode="auto">
              <a:xfrm>
                <a:off x="4142" y="1782"/>
                <a:ext cx="165" cy="28"/>
                <a:chOff x="1379" y="1952"/>
                <a:chExt cx="160" cy="27"/>
              </a:xfrm>
            </p:grpSpPr>
            <p:sp>
              <p:nvSpPr>
                <p:cNvPr id="37544" name="Oval 1704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45" name="Oval 1705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46" name="Oval 1706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47" name="Oval 1707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48" name="Oval 1708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7549" name="Group 1709"/>
              <p:cNvGrpSpPr>
                <a:grpSpLocks/>
              </p:cNvGrpSpPr>
              <p:nvPr/>
            </p:nvGrpSpPr>
            <p:grpSpPr bwMode="auto">
              <a:xfrm>
                <a:off x="4160" y="1753"/>
                <a:ext cx="166" cy="27"/>
                <a:chOff x="1379" y="1952"/>
                <a:chExt cx="160" cy="27"/>
              </a:xfrm>
            </p:grpSpPr>
            <p:sp>
              <p:nvSpPr>
                <p:cNvPr id="37550" name="Oval 1710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51" name="Oval 1711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52" name="Oval 1712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53" name="Oval 1713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54" name="Oval 1714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7555" name="Group 1715"/>
              <p:cNvGrpSpPr>
                <a:grpSpLocks/>
              </p:cNvGrpSpPr>
              <p:nvPr/>
            </p:nvGrpSpPr>
            <p:grpSpPr bwMode="auto">
              <a:xfrm>
                <a:off x="4156" y="1695"/>
                <a:ext cx="166" cy="27"/>
                <a:chOff x="1379" y="1952"/>
                <a:chExt cx="160" cy="27"/>
              </a:xfrm>
            </p:grpSpPr>
            <p:sp>
              <p:nvSpPr>
                <p:cNvPr id="37556" name="Oval 1716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57" name="Oval 1717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58" name="Oval 1718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59" name="Oval 1719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60" name="Oval 1720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7561" name="Group 1721"/>
              <p:cNvGrpSpPr>
                <a:grpSpLocks/>
              </p:cNvGrpSpPr>
              <p:nvPr/>
            </p:nvGrpSpPr>
            <p:grpSpPr bwMode="auto">
              <a:xfrm>
                <a:off x="4138" y="1453"/>
                <a:ext cx="165" cy="27"/>
                <a:chOff x="1379" y="1952"/>
                <a:chExt cx="160" cy="27"/>
              </a:xfrm>
            </p:grpSpPr>
            <p:sp>
              <p:nvSpPr>
                <p:cNvPr id="37562" name="Oval 1722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63" name="Oval 1723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64" name="Oval 1724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65" name="Oval 1725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66" name="Oval 1726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7567" name="Group 1727"/>
              <p:cNvGrpSpPr>
                <a:grpSpLocks/>
              </p:cNvGrpSpPr>
              <p:nvPr/>
            </p:nvGrpSpPr>
            <p:grpSpPr bwMode="auto">
              <a:xfrm>
                <a:off x="4141" y="1510"/>
                <a:ext cx="165" cy="28"/>
                <a:chOff x="1379" y="1952"/>
                <a:chExt cx="160" cy="27"/>
              </a:xfrm>
            </p:grpSpPr>
            <p:sp>
              <p:nvSpPr>
                <p:cNvPr id="37568" name="Oval 1728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69" name="Oval 1729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70" name="Oval 1730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71" name="Oval 1731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72" name="Oval 1732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7573" name="Group 1733"/>
              <p:cNvGrpSpPr>
                <a:grpSpLocks/>
              </p:cNvGrpSpPr>
              <p:nvPr/>
            </p:nvGrpSpPr>
            <p:grpSpPr bwMode="auto">
              <a:xfrm>
                <a:off x="4142" y="1569"/>
                <a:ext cx="165" cy="27"/>
                <a:chOff x="1379" y="1952"/>
                <a:chExt cx="160" cy="27"/>
              </a:xfrm>
            </p:grpSpPr>
            <p:sp>
              <p:nvSpPr>
                <p:cNvPr id="37574" name="Oval 1734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75" name="Oval 1735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76" name="Oval 1736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77" name="Oval 1737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78" name="Oval 1738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7579" name="Group 1739"/>
              <p:cNvGrpSpPr>
                <a:grpSpLocks/>
              </p:cNvGrpSpPr>
              <p:nvPr/>
            </p:nvGrpSpPr>
            <p:grpSpPr bwMode="auto">
              <a:xfrm>
                <a:off x="4160" y="1540"/>
                <a:ext cx="166" cy="27"/>
                <a:chOff x="1379" y="1952"/>
                <a:chExt cx="160" cy="27"/>
              </a:xfrm>
            </p:grpSpPr>
            <p:sp>
              <p:nvSpPr>
                <p:cNvPr id="37580" name="Oval 1740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81" name="Oval 1741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82" name="Oval 1742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83" name="Oval 1743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84" name="Oval 1744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7585" name="Group 1745"/>
              <p:cNvGrpSpPr>
                <a:grpSpLocks/>
              </p:cNvGrpSpPr>
              <p:nvPr/>
            </p:nvGrpSpPr>
            <p:grpSpPr bwMode="auto">
              <a:xfrm>
                <a:off x="4156" y="1481"/>
                <a:ext cx="166" cy="27"/>
                <a:chOff x="1379" y="1952"/>
                <a:chExt cx="160" cy="27"/>
              </a:xfrm>
            </p:grpSpPr>
            <p:sp>
              <p:nvSpPr>
                <p:cNvPr id="37586" name="Oval 1746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87" name="Oval 1747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88" name="Oval 1748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89" name="Oval 1749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90" name="Oval 1750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7591" name="Group 1751"/>
              <p:cNvGrpSpPr>
                <a:grpSpLocks/>
              </p:cNvGrpSpPr>
              <p:nvPr/>
            </p:nvGrpSpPr>
            <p:grpSpPr bwMode="auto">
              <a:xfrm>
                <a:off x="4138" y="1236"/>
                <a:ext cx="165" cy="28"/>
                <a:chOff x="1379" y="1952"/>
                <a:chExt cx="160" cy="27"/>
              </a:xfrm>
            </p:grpSpPr>
            <p:sp>
              <p:nvSpPr>
                <p:cNvPr id="37592" name="Oval 1752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93" name="Oval 1753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94" name="Oval 1754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95" name="Oval 1755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96" name="Oval 1756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7597" name="Group 1757"/>
              <p:cNvGrpSpPr>
                <a:grpSpLocks/>
              </p:cNvGrpSpPr>
              <p:nvPr/>
            </p:nvGrpSpPr>
            <p:grpSpPr bwMode="auto">
              <a:xfrm>
                <a:off x="4141" y="1294"/>
                <a:ext cx="165" cy="27"/>
                <a:chOff x="1379" y="1952"/>
                <a:chExt cx="160" cy="27"/>
              </a:xfrm>
            </p:grpSpPr>
            <p:sp>
              <p:nvSpPr>
                <p:cNvPr id="37598" name="Oval 1758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99" name="Oval 1759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00" name="Oval 1760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01" name="Oval 1761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02" name="Oval 1762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7603" name="Group 1763"/>
              <p:cNvGrpSpPr>
                <a:grpSpLocks/>
              </p:cNvGrpSpPr>
              <p:nvPr/>
            </p:nvGrpSpPr>
            <p:grpSpPr bwMode="auto">
              <a:xfrm>
                <a:off x="4142" y="1352"/>
                <a:ext cx="165" cy="28"/>
                <a:chOff x="1379" y="1952"/>
                <a:chExt cx="160" cy="27"/>
              </a:xfrm>
            </p:grpSpPr>
            <p:sp>
              <p:nvSpPr>
                <p:cNvPr id="37604" name="Oval 1764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05" name="Oval 1765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06" name="Oval 1766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07" name="Oval 1767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08" name="Oval 1768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7609" name="Group 1769"/>
              <p:cNvGrpSpPr>
                <a:grpSpLocks/>
              </p:cNvGrpSpPr>
              <p:nvPr/>
            </p:nvGrpSpPr>
            <p:grpSpPr bwMode="auto">
              <a:xfrm>
                <a:off x="4160" y="1323"/>
                <a:ext cx="166" cy="27"/>
                <a:chOff x="1379" y="1952"/>
                <a:chExt cx="160" cy="27"/>
              </a:xfrm>
            </p:grpSpPr>
            <p:sp>
              <p:nvSpPr>
                <p:cNvPr id="37610" name="Oval 1770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11" name="Oval 1771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12" name="Oval 1772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13" name="Oval 1773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14" name="Oval 1774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7615" name="Group 1775"/>
              <p:cNvGrpSpPr>
                <a:grpSpLocks/>
              </p:cNvGrpSpPr>
              <p:nvPr/>
            </p:nvGrpSpPr>
            <p:grpSpPr bwMode="auto">
              <a:xfrm>
                <a:off x="4156" y="1265"/>
                <a:ext cx="166" cy="27"/>
                <a:chOff x="1379" y="1952"/>
                <a:chExt cx="160" cy="27"/>
              </a:xfrm>
            </p:grpSpPr>
            <p:sp>
              <p:nvSpPr>
                <p:cNvPr id="37616" name="Oval 1776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17" name="Oval 1777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18" name="Oval 1778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19" name="Oval 1779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20" name="Oval 1780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7621" name="Group 1781"/>
              <p:cNvGrpSpPr>
                <a:grpSpLocks/>
              </p:cNvGrpSpPr>
              <p:nvPr/>
            </p:nvGrpSpPr>
            <p:grpSpPr bwMode="auto">
              <a:xfrm>
                <a:off x="4351" y="1667"/>
                <a:ext cx="165" cy="27"/>
                <a:chOff x="1379" y="1952"/>
                <a:chExt cx="160" cy="27"/>
              </a:xfrm>
            </p:grpSpPr>
            <p:sp>
              <p:nvSpPr>
                <p:cNvPr id="37622" name="Oval 1782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23" name="Oval 1783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24" name="Oval 1784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25" name="Oval 1785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26" name="Oval 1786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7627" name="Group 1787"/>
              <p:cNvGrpSpPr>
                <a:grpSpLocks/>
              </p:cNvGrpSpPr>
              <p:nvPr/>
            </p:nvGrpSpPr>
            <p:grpSpPr bwMode="auto">
              <a:xfrm>
                <a:off x="4354" y="1724"/>
                <a:ext cx="165" cy="28"/>
                <a:chOff x="1379" y="1952"/>
                <a:chExt cx="160" cy="27"/>
              </a:xfrm>
            </p:grpSpPr>
            <p:sp>
              <p:nvSpPr>
                <p:cNvPr id="37628" name="Oval 1788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29" name="Oval 1789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30" name="Oval 1790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31" name="Oval 1791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32" name="Oval 1792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7633" name="Group 1793"/>
              <p:cNvGrpSpPr>
                <a:grpSpLocks/>
              </p:cNvGrpSpPr>
              <p:nvPr/>
            </p:nvGrpSpPr>
            <p:grpSpPr bwMode="auto">
              <a:xfrm>
                <a:off x="4355" y="1783"/>
                <a:ext cx="165" cy="27"/>
                <a:chOff x="1379" y="1952"/>
                <a:chExt cx="160" cy="27"/>
              </a:xfrm>
            </p:grpSpPr>
            <p:sp>
              <p:nvSpPr>
                <p:cNvPr id="37634" name="Oval 1794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35" name="Oval 1795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36" name="Oval 1796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37" name="Oval 1797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38" name="Oval 1798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7639" name="Group 1799"/>
              <p:cNvGrpSpPr>
                <a:grpSpLocks/>
              </p:cNvGrpSpPr>
              <p:nvPr/>
            </p:nvGrpSpPr>
            <p:grpSpPr bwMode="auto">
              <a:xfrm>
                <a:off x="4373" y="1754"/>
                <a:ext cx="166" cy="27"/>
                <a:chOff x="1379" y="1952"/>
                <a:chExt cx="160" cy="27"/>
              </a:xfrm>
            </p:grpSpPr>
            <p:sp>
              <p:nvSpPr>
                <p:cNvPr id="37640" name="Oval 1800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41" name="Oval 1801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42" name="Oval 1802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43" name="Oval 1803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44" name="Oval 1804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7645" name="Group 1805"/>
              <p:cNvGrpSpPr>
                <a:grpSpLocks/>
              </p:cNvGrpSpPr>
              <p:nvPr/>
            </p:nvGrpSpPr>
            <p:grpSpPr bwMode="auto">
              <a:xfrm>
                <a:off x="4369" y="1695"/>
                <a:ext cx="166" cy="27"/>
                <a:chOff x="1379" y="1952"/>
                <a:chExt cx="160" cy="27"/>
              </a:xfrm>
            </p:grpSpPr>
            <p:sp>
              <p:nvSpPr>
                <p:cNvPr id="37646" name="Oval 1806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47" name="Oval 1807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48" name="Oval 1808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49" name="Oval 1809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50" name="Oval 1810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7651" name="Group 1811"/>
              <p:cNvGrpSpPr>
                <a:grpSpLocks/>
              </p:cNvGrpSpPr>
              <p:nvPr/>
            </p:nvGrpSpPr>
            <p:grpSpPr bwMode="auto">
              <a:xfrm>
                <a:off x="4351" y="1453"/>
                <a:ext cx="165" cy="28"/>
                <a:chOff x="1379" y="1952"/>
                <a:chExt cx="160" cy="27"/>
              </a:xfrm>
            </p:grpSpPr>
            <p:sp>
              <p:nvSpPr>
                <p:cNvPr id="37652" name="Oval 1812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53" name="Oval 1813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54" name="Oval 1814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55" name="Oval 1815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56" name="Oval 1816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7657" name="Group 1817"/>
              <p:cNvGrpSpPr>
                <a:grpSpLocks/>
              </p:cNvGrpSpPr>
              <p:nvPr/>
            </p:nvGrpSpPr>
            <p:grpSpPr bwMode="auto">
              <a:xfrm>
                <a:off x="4354" y="1511"/>
                <a:ext cx="165" cy="27"/>
                <a:chOff x="1379" y="1952"/>
                <a:chExt cx="160" cy="27"/>
              </a:xfrm>
            </p:grpSpPr>
            <p:sp>
              <p:nvSpPr>
                <p:cNvPr id="37658" name="Oval 1818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59" name="Oval 1819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60" name="Oval 1820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61" name="Oval 1821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62" name="Oval 1822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7663" name="Group 1823"/>
              <p:cNvGrpSpPr>
                <a:grpSpLocks/>
              </p:cNvGrpSpPr>
              <p:nvPr/>
            </p:nvGrpSpPr>
            <p:grpSpPr bwMode="auto">
              <a:xfrm>
                <a:off x="4355" y="1569"/>
                <a:ext cx="165" cy="28"/>
                <a:chOff x="1379" y="1952"/>
                <a:chExt cx="160" cy="27"/>
              </a:xfrm>
            </p:grpSpPr>
            <p:sp>
              <p:nvSpPr>
                <p:cNvPr id="37664" name="Oval 1824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65" name="Oval 1825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66" name="Oval 1826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67" name="Oval 1827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68" name="Oval 1828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7669" name="Group 1829"/>
              <p:cNvGrpSpPr>
                <a:grpSpLocks/>
              </p:cNvGrpSpPr>
              <p:nvPr/>
            </p:nvGrpSpPr>
            <p:grpSpPr bwMode="auto">
              <a:xfrm>
                <a:off x="4373" y="1540"/>
                <a:ext cx="166" cy="27"/>
                <a:chOff x="1379" y="1952"/>
                <a:chExt cx="160" cy="27"/>
              </a:xfrm>
            </p:grpSpPr>
            <p:sp>
              <p:nvSpPr>
                <p:cNvPr id="37670" name="Oval 1830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71" name="Oval 1831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72" name="Oval 1832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73" name="Oval 1833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74" name="Oval 1834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7675" name="Group 1835"/>
              <p:cNvGrpSpPr>
                <a:grpSpLocks/>
              </p:cNvGrpSpPr>
              <p:nvPr/>
            </p:nvGrpSpPr>
            <p:grpSpPr bwMode="auto">
              <a:xfrm>
                <a:off x="4369" y="1482"/>
                <a:ext cx="166" cy="27"/>
                <a:chOff x="1379" y="1952"/>
                <a:chExt cx="160" cy="27"/>
              </a:xfrm>
            </p:grpSpPr>
            <p:sp>
              <p:nvSpPr>
                <p:cNvPr id="37676" name="Oval 1836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77" name="Oval 1837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78" name="Oval 1838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79" name="Oval 1839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80" name="Oval 1840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7681" name="Group 1841"/>
              <p:cNvGrpSpPr>
                <a:grpSpLocks/>
              </p:cNvGrpSpPr>
              <p:nvPr/>
            </p:nvGrpSpPr>
            <p:grpSpPr bwMode="auto">
              <a:xfrm>
                <a:off x="4351" y="1237"/>
                <a:ext cx="165" cy="27"/>
                <a:chOff x="1379" y="1952"/>
                <a:chExt cx="160" cy="27"/>
              </a:xfrm>
            </p:grpSpPr>
            <p:sp>
              <p:nvSpPr>
                <p:cNvPr id="37682" name="Oval 1842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83" name="Oval 1843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84" name="Oval 1844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85" name="Oval 1845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86" name="Oval 1846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7687" name="Group 1847"/>
              <p:cNvGrpSpPr>
                <a:grpSpLocks/>
              </p:cNvGrpSpPr>
              <p:nvPr/>
            </p:nvGrpSpPr>
            <p:grpSpPr bwMode="auto">
              <a:xfrm>
                <a:off x="4354" y="1294"/>
                <a:ext cx="165" cy="28"/>
                <a:chOff x="1379" y="1952"/>
                <a:chExt cx="160" cy="27"/>
              </a:xfrm>
            </p:grpSpPr>
            <p:sp>
              <p:nvSpPr>
                <p:cNvPr id="37688" name="Oval 1848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89" name="Oval 1849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90" name="Oval 1850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91" name="Oval 1851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92" name="Oval 1852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7693" name="Group 1853"/>
              <p:cNvGrpSpPr>
                <a:grpSpLocks/>
              </p:cNvGrpSpPr>
              <p:nvPr/>
            </p:nvGrpSpPr>
            <p:grpSpPr bwMode="auto">
              <a:xfrm>
                <a:off x="4355" y="1353"/>
                <a:ext cx="165" cy="27"/>
                <a:chOff x="1379" y="1952"/>
                <a:chExt cx="160" cy="27"/>
              </a:xfrm>
            </p:grpSpPr>
            <p:sp>
              <p:nvSpPr>
                <p:cNvPr id="37694" name="Oval 1854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95" name="Oval 1855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96" name="Oval 1856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97" name="Oval 1857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98" name="Oval 1858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7699" name="Group 1859"/>
              <p:cNvGrpSpPr>
                <a:grpSpLocks/>
              </p:cNvGrpSpPr>
              <p:nvPr/>
            </p:nvGrpSpPr>
            <p:grpSpPr bwMode="auto">
              <a:xfrm>
                <a:off x="4373" y="1324"/>
                <a:ext cx="166" cy="27"/>
                <a:chOff x="1379" y="1952"/>
                <a:chExt cx="160" cy="27"/>
              </a:xfrm>
            </p:grpSpPr>
            <p:sp>
              <p:nvSpPr>
                <p:cNvPr id="37700" name="Oval 1860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701" name="Oval 1861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702" name="Oval 1862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703" name="Oval 1863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704" name="Oval 1864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7705" name="Group 1865"/>
              <p:cNvGrpSpPr>
                <a:grpSpLocks/>
              </p:cNvGrpSpPr>
              <p:nvPr/>
            </p:nvGrpSpPr>
            <p:grpSpPr bwMode="auto">
              <a:xfrm>
                <a:off x="4369" y="1265"/>
                <a:ext cx="166" cy="27"/>
                <a:chOff x="1379" y="1952"/>
                <a:chExt cx="160" cy="27"/>
              </a:xfrm>
            </p:grpSpPr>
            <p:sp>
              <p:nvSpPr>
                <p:cNvPr id="37706" name="Oval 1866"/>
                <p:cNvSpPr>
                  <a:spLocks noChangeArrowheads="1"/>
                </p:cNvSpPr>
                <p:nvPr/>
              </p:nvSpPr>
              <p:spPr bwMode="auto">
                <a:xfrm>
                  <a:off x="1379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707" name="Oval 1867"/>
                <p:cNvSpPr>
                  <a:spLocks noChangeArrowheads="1"/>
                </p:cNvSpPr>
                <p:nvPr/>
              </p:nvSpPr>
              <p:spPr bwMode="auto">
                <a:xfrm>
                  <a:off x="1478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708" name="Oval 1868"/>
                <p:cNvSpPr>
                  <a:spLocks noChangeArrowheads="1"/>
                </p:cNvSpPr>
                <p:nvPr/>
              </p:nvSpPr>
              <p:spPr bwMode="auto">
                <a:xfrm>
                  <a:off x="14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709" name="Oval 1869"/>
                <p:cNvSpPr>
                  <a:spLocks noChangeArrowheads="1"/>
                </p:cNvSpPr>
                <p:nvPr/>
              </p:nvSpPr>
              <p:spPr bwMode="auto">
                <a:xfrm>
                  <a:off x="1512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710" name="Oval 1870"/>
                <p:cNvSpPr>
                  <a:spLocks noChangeArrowheads="1"/>
                </p:cNvSpPr>
                <p:nvPr/>
              </p:nvSpPr>
              <p:spPr bwMode="auto">
                <a:xfrm>
                  <a:off x="1445" y="1952"/>
                  <a:ext cx="27" cy="27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7711" name="Group 1871"/>
              <p:cNvGrpSpPr>
                <a:grpSpLocks/>
              </p:cNvGrpSpPr>
              <p:nvPr/>
            </p:nvGrpSpPr>
            <p:grpSpPr bwMode="auto">
              <a:xfrm>
                <a:off x="4124" y="1633"/>
                <a:ext cx="216" cy="217"/>
                <a:chOff x="609" y="2371"/>
                <a:chExt cx="216" cy="217"/>
              </a:xfrm>
            </p:grpSpPr>
            <p:sp>
              <p:nvSpPr>
                <p:cNvPr id="37712" name="Rectangle 1872"/>
                <p:cNvSpPr>
                  <a:spLocks noChangeArrowheads="1"/>
                </p:cNvSpPr>
                <p:nvPr/>
              </p:nvSpPr>
              <p:spPr bwMode="auto">
                <a:xfrm>
                  <a:off x="609" y="2371"/>
                  <a:ext cx="216" cy="217"/>
                </a:xfrm>
                <a:prstGeom prst="rect">
                  <a:avLst/>
                </a:prstGeom>
                <a:solidFill>
                  <a:srgbClr val="FFCC00">
                    <a:alpha val="87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7713" name="Group 1873"/>
                <p:cNvGrpSpPr>
                  <a:grpSpLocks/>
                </p:cNvGrpSpPr>
                <p:nvPr/>
              </p:nvGrpSpPr>
              <p:grpSpPr bwMode="auto">
                <a:xfrm>
                  <a:off x="649" y="2411"/>
                  <a:ext cx="136" cy="137"/>
                  <a:chOff x="1677" y="2406"/>
                  <a:chExt cx="136" cy="137"/>
                </a:xfrm>
              </p:grpSpPr>
              <p:sp>
                <p:nvSpPr>
                  <p:cNvPr id="37714" name="Oval 1874"/>
                  <p:cNvSpPr>
                    <a:spLocks noChangeArrowheads="1"/>
                  </p:cNvSpPr>
                  <p:nvPr/>
                </p:nvSpPr>
                <p:spPr bwMode="auto">
                  <a:xfrm>
                    <a:off x="1677" y="2406"/>
                    <a:ext cx="46" cy="4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715" name="Oval 1875"/>
                  <p:cNvSpPr>
                    <a:spLocks noChangeArrowheads="1"/>
                  </p:cNvSpPr>
                  <p:nvPr/>
                </p:nvSpPr>
                <p:spPr bwMode="auto">
                  <a:xfrm>
                    <a:off x="1767" y="2499"/>
                    <a:ext cx="46" cy="4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716" name="Oval 1876"/>
                  <p:cNvSpPr>
                    <a:spLocks noChangeArrowheads="1"/>
                  </p:cNvSpPr>
                  <p:nvPr/>
                </p:nvSpPr>
                <p:spPr bwMode="auto">
                  <a:xfrm>
                    <a:off x="1677" y="2499"/>
                    <a:ext cx="46" cy="4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717" name="Oval 1877"/>
                  <p:cNvSpPr>
                    <a:spLocks noChangeArrowheads="1"/>
                  </p:cNvSpPr>
                  <p:nvPr/>
                </p:nvSpPr>
                <p:spPr bwMode="auto">
                  <a:xfrm>
                    <a:off x="1767" y="2406"/>
                    <a:ext cx="46" cy="4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7718" name="Group 1878"/>
              <p:cNvGrpSpPr>
                <a:grpSpLocks/>
              </p:cNvGrpSpPr>
              <p:nvPr/>
            </p:nvGrpSpPr>
            <p:grpSpPr bwMode="auto">
              <a:xfrm>
                <a:off x="3912" y="1417"/>
                <a:ext cx="216" cy="217"/>
                <a:chOff x="609" y="2371"/>
                <a:chExt cx="216" cy="217"/>
              </a:xfrm>
            </p:grpSpPr>
            <p:sp>
              <p:nvSpPr>
                <p:cNvPr id="37719" name="Rectangle 1879"/>
                <p:cNvSpPr>
                  <a:spLocks noChangeArrowheads="1"/>
                </p:cNvSpPr>
                <p:nvPr/>
              </p:nvSpPr>
              <p:spPr bwMode="auto">
                <a:xfrm>
                  <a:off x="609" y="2371"/>
                  <a:ext cx="216" cy="217"/>
                </a:xfrm>
                <a:prstGeom prst="rect">
                  <a:avLst/>
                </a:prstGeom>
                <a:solidFill>
                  <a:srgbClr val="FFCC00">
                    <a:alpha val="87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7720" name="Group 1880"/>
                <p:cNvGrpSpPr>
                  <a:grpSpLocks/>
                </p:cNvGrpSpPr>
                <p:nvPr/>
              </p:nvGrpSpPr>
              <p:grpSpPr bwMode="auto">
                <a:xfrm>
                  <a:off x="649" y="2411"/>
                  <a:ext cx="136" cy="137"/>
                  <a:chOff x="1677" y="2406"/>
                  <a:chExt cx="136" cy="137"/>
                </a:xfrm>
              </p:grpSpPr>
              <p:sp>
                <p:nvSpPr>
                  <p:cNvPr id="37721" name="Oval 1881"/>
                  <p:cNvSpPr>
                    <a:spLocks noChangeArrowheads="1"/>
                  </p:cNvSpPr>
                  <p:nvPr/>
                </p:nvSpPr>
                <p:spPr bwMode="auto">
                  <a:xfrm>
                    <a:off x="1677" y="2406"/>
                    <a:ext cx="46" cy="4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722" name="Oval 1882"/>
                  <p:cNvSpPr>
                    <a:spLocks noChangeArrowheads="1"/>
                  </p:cNvSpPr>
                  <p:nvPr/>
                </p:nvSpPr>
                <p:spPr bwMode="auto">
                  <a:xfrm>
                    <a:off x="1767" y="2499"/>
                    <a:ext cx="46" cy="4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723" name="Oval 1883"/>
                  <p:cNvSpPr>
                    <a:spLocks noChangeArrowheads="1"/>
                  </p:cNvSpPr>
                  <p:nvPr/>
                </p:nvSpPr>
                <p:spPr bwMode="auto">
                  <a:xfrm>
                    <a:off x="1677" y="2499"/>
                    <a:ext cx="46" cy="4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724" name="Oval 1884"/>
                  <p:cNvSpPr>
                    <a:spLocks noChangeArrowheads="1"/>
                  </p:cNvSpPr>
                  <p:nvPr/>
                </p:nvSpPr>
                <p:spPr bwMode="auto">
                  <a:xfrm>
                    <a:off x="1767" y="2406"/>
                    <a:ext cx="46" cy="4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7725" name="Group 1885"/>
              <p:cNvGrpSpPr>
                <a:grpSpLocks/>
              </p:cNvGrpSpPr>
              <p:nvPr/>
            </p:nvGrpSpPr>
            <p:grpSpPr bwMode="auto">
              <a:xfrm>
                <a:off x="3912" y="1204"/>
                <a:ext cx="216" cy="217"/>
                <a:chOff x="609" y="2371"/>
                <a:chExt cx="216" cy="217"/>
              </a:xfrm>
            </p:grpSpPr>
            <p:sp>
              <p:nvSpPr>
                <p:cNvPr id="37726" name="Rectangle 1886"/>
                <p:cNvSpPr>
                  <a:spLocks noChangeArrowheads="1"/>
                </p:cNvSpPr>
                <p:nvPr/>
              </p:nvSpPr>
              <p:spPr bwMode="auto">
                <a:xfrm>
                  <a:off x="609" y="2371"/>
                  <a:ext cx="216" cy="217"/>
                </a:xfrm>
                <a:prstGeom prst="rect">
                  <a:avLst/>
                </a:prstGeom>
                <a:solidFill>
                  <a:srgbClr val="FFCC00">
                    <a:alpha val="87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7727" name="Group 1887"/>
                <p:cNvGrpSpPr>
                  <a:grpSpLocks/>
                </p:cNvGrpSpPr>
                <p:nvPr/>
              </p:nvGrpSpPr>
              <p:grpSpPr bwMode="auto">
                <a:xfrm>
                  <a:off x="649" y="2411"/>
                  <a:ext cx="136" cy="137"/>
                  <a:chOff x="1677" y="2406"/>
                  <a:chExt cx="136" cy="137"/>
                </a:xfrm>
              </p:grpSpPr>
              <p:sp>
                <p:nvSpPr>
                  <p:cNvPr id="37728" name="Oval 1888"/>
                  <p:cNvSpPr>
                    <a:spLocks noChangeArrowheads="1"/>
                  </p:cNvSpPr>
                  <p:nvPr/>
                </p:nvSpPr>
                <p:spPr bwMode="auto">
                  <a:xfrm>
                    <a:off x="1677" y="2406"/>
                    <a:ext cx="46" cy="4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729" name="Oval 1889"/>
                  <p:cNvSpPr>
                    <a:spLocks noChangeArrowheads="1"/>
                  </p:cNvSpPr>
                  <p:nvPr/>
                </p:nvSpPr>
                <p:spPr bwMode="auto">
                  <a:xfrm>
                    <a:off x="1767" y="2499"/>
                    <a:ext cx="46" cy="4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730" name="Oval 1890"/>
                  <p:cNvSpPr>
                    <a:spLocks noChangeArrowheads="1"/>
                  </p:cNvSpPr>
                  <p:nvPr/>
                </p:nvSpPr>
                <p:spPr bwMode="auto">
                  <a:xfrm>
                    <a:off x="1677" y="2499"/>
                    <a:ext cx="46" cy="4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731" name="Oval 1891"/>
                  <p:cNvSpPr>
                    <a:spLocks noChangeArrowheads="1"/>
                  </p:cNvSpPr>
                  <p:nvPr/>
                </p:nvSpPr>
                <p:spPr bwMode="auto">
                  <a:xfrm>
                    <a:off x="1767" y="2406"/>
                    <a:ext cx="46" cy="4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7732" name="Group 1892"/>
              <p:cNvGrpSpPr>
                <a:grpSpLocks/>
              </p:cNvGrpSpPr>
              <p:nvPr/>
            </p:nvGrpSpPr>
            <p:grpSpPr bwMode="auto">
              <a:xfrm>
                <a:off x="4335" y="1204"/>
                <a:ext cx="216" cy="217"/>
                <a:chOff x="609" y="2371"/>
                <a:chExt cx="216" cy="217"/>
              </a:xfrm>
            </p:grpSpPr>
            <p:sp>
              <p:nvSpPr>
                <p:cNvPr id="37733" name="Rectangle 1893"/>
                <p:cNvSpPr>
                  <a:spLocks noChangeArrowheads="1"/>
                </p:cNvSpPr>
                <p:nvPr/>
              </p:nvSpPr>
              <p:spPr bwMode="auto">
                <a:xfrm>
                  <a:off x="609" y="2371"/>
                  <a:ext cx="216" cy="217"/>
                </a:xfrm>
                <a:prstGeom prst="rect">
                  <a:avLst/>
                </a:prstGeom>
                <a:solidFill>
                  <a:srgbClr val="FFCC00">
                    <a:alpha val="87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7734" name="Group 1894"/>
                <p:cNvGrpSpPr>
                  <a:grpSpLocks/>
                </p:cNvGrpSpPr>
                <p:nvPr/>
              </p:nvGrpSpPr>
              <p:grpSpPr bwMode="auto">
                <a:xfrm>
                  <a:off x="649" y="2411"/>
                  <a:ext cx="136" cy="137"/>
                  <a:chOff x="1677" y="2406"/>
                  <a:chExt cx="136" cy="137"/>
                </a:xfrm>
              </p:grpSpPr>
              <p:sp>
                <p:nvSpPr>
                  <p:cNvPr id="37735" name="Oval 1895"/>
                  <p:cNvSpPr>
                    <a:spLocks noChangeArrowheads="1"/>
                  </p:cNvSpPr>
                  <p:nvPr/>
                </p:nvSpPr>
                <p:spPr bwMode="auto">
                  <a:xfrm>
                    <a:off x="1677" y="2406"/>
                    <a:ext cx="46" cy="4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736" name="Oval 1896"/>
                  <p:cNvSpPr>
                    <a:spLocks noChangeArrowheads="1"/>
                  </p:cNvSpPr>
                  <p:nvPr/>
                </p:nvSpPr>
                <p:spPr bwMode="auto">
                  <a:xfrm>
                    <a:off x="1767" y="2499"/>
                    <a:ext cx="46" cy="4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737" name="Oval 1897"/>
                  <p:cNvSpPr>
                    <a:spLocks noChangeArrowheads="1"/>
                  </p:cNvSpPr>
                  <p:nvPr/>
                </p:nvSpPr>
                <p:spPr bwMode="auto">
                  <a:xfrm>
                    <a:off x="1677" y="2499"/>
                    <a:ext cx="46" cy="4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738" name="Oval 1898"/>
                  <p:cNvSpPr>
                    <a:spLocks noChangeArrowheads="1"/>
                  </p:cNvSpPr>
                  <p:nvPr/>
                </p:nvSpPr>
                <p:spPr bwMode="auto">
                  <a:xfrm>
                    <a:off x="1767" y="2406"/>
                    <a:ext cx="46" cy="4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7739" name="Group 1899"/>
              <p:cNvGrpSpPr>
                <a:grpSpLocks/>
              </p:cNvGrpSpPr>
              <p:nvPr/>
            </p:nvGrpSpPr>
            <p:grpSpPr bwMode="auto">
              <a:xfrm>
                <a:off x="4125" y="1417"/>
                <a:ext cx="216" cy="217"/>
                <a:chOff x="1647" y="2371"/>
                <a:chExt cx="216" cy="217"/>
              </a:xfrm>
            </p:grpSpPr>
            <p:sp>
              <p:nvSpPr>
                <p:cNvPr id="37740" name="Rectangle 1900"/>
                <p:cNvSpPr>
                  <a:spLocks noChangeArrowheads="1"/>
                </p:cNvSpPr>
                <p:nvPr/>
              </p:nvSpPr>
              <p:spPr bwMode="auto">
                <a:xfrm>
                  <a:off x="1647" y="2371"/>
                  <a:ext cx="216" cy="217"/>
                </a:xfrm>
                <a:prstGeom prst="rect">
                  <a:avLst/>
                </a:prstGeom>
                <a:solidFill>
                  <a:srgbClr val="66CCFF">
                    <a:alpha val="87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7741" name="Group 1901"/>
                <p:cNvGrpSpPr>
                  <a:grpSpLocks/>
                </p:cNvGrpSpPr>
                <p:nvPr/>
              </p:nvGrpSpPr>
              <p:grpSpPr bwMode="auto">
                <a:xfrm>
                  <a:off x="1687" y="2411"/>
                  <a:ext cx="136" cy="137"/>
                  <a:chOff x="1677" y="2406"/>
                  <a:chExt cx="136" cy="137"/>
                </a:xfrm>
              </p:grpSpPr>
              <p:sp>
                <p:nvSpPr>
                  <p:cNvPr id="37742" name="Oval 1902"/>
                  <p:cNvSpPr>
                    <a:spLocks noChangeArrowheads="1"/>
                  </p:cNvSpPr>
                  <p:nvPr/>
                </p:nvSpPr>
                <p:spPr bwMode="auto">
                  <a:xfrm>
                    <a:off x="1677" y="2406"/>
                    <a:ext cx="46" cy="4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743" name="Oval 1903"/>
                  <p:cNvSpPr>
                    <a:spLocks noChangeArrowheads="1"/>
                  </p:cNvSpPr>
                  <p:nvPr/>
                </p:nvSpPr>
                <p:spPr bwMode="auto">
                  <a:xfrm>
                    <a:off x="1767" y="2499"/>
                    <a:ext cx="46" cy="4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744" name="Oval 1904"/>
                  <p:cNvSpPr>
                    <a:spLocks noChangeArrowheads="1"/>
                  </p:cNvSpPr>
                  <p:nvPr/>
                </p:nvSpPr>
                <p:spPr bwMode="auto">
                  <a:xfrm>
                    <a:off x="1677" y="2499"/>
                    <a:ext cx="46" cy="4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745" name="Oval 1905"/>
                  <p:cNvSpPr>
                    <a:spLocks noChangeArrowheads="1"/>
                  </p:cNvSpPr>
                  <p:nvPr/>
                </p:nvSpPr>
                <p:spPr bwMode="auto">
                  <a:xfrm>
                    <a:off x="1767" y="2406"/>
                    <a:ext cx="46" cy="4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7746" name="Group 1906"/>
              <p:cNvGrpSpPr>
                <a:grpSpLocks/>
              </p:cNvGrpSpPr>
              <p:nvPr/>
            </p:nvGrpSpPr>
            <p:grpSpPr bwMode="auto">
              <a:xfrm>
                <a:off x="3909" y="1633"/>
                <a:ext cx="216" cy="217"/>
                <a:chOff x="1128" y="2371"/>
                <a:chExt cx="216" cy="217"/>
              </a:xfrm>
            </p:grpSpPr>
            <p:sp>
              <p:nvSpPr>
                <p:cNvPr id="37747" name="Rectangle 1907"/>
                <p:cNvSpPr>
                  <a:spLocks noChangeArrowheads="1"/>
                </p:cNvSpPr>
                <p:nvPr/>
              </p:nvSpPr>
              <p:spPr bwMode="auto">
                <a:xfrm>
                  <a:off x="1128" y="2371"/>
                  <a:ext cx="216" cy="217"/>
                </a:xfrm>
                <a:prstGeom prst="rect">
                  <a:avLst/>
                </a:prstGeom>
                <a:solidFill>
                  <a:schemeClr val="folHlink">
                    <a:alpha val="87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7748" name="Group 1908"/>
                <p:cNvGrpSpPr>
                  <a:grpSpLocks/>
                </p:cNvGrpSpPr>
                <p:nvPr/>
              </p:nvGrpSpPr>
              <p:grpSpPr bwMode="auto">
                <a:xfrm>
                  <a:off x="1168" y="2411"/>
                  <a:ext cx="136" cy="137"/>
                  <a:chOff x="1677" y="2406"/>
                  <a:chExt cx="136" cy="137"/>
                </a:xfrm>
              </p:grpSpPr>
              <p:sp>
                <p:nvSpPr>
                  <p:cNvPr id="37749" name="Oval 1909"/>
                  <p:cNvSpPr>
                    <a:spLocks noChangeArrowheads="1"/>
                  </p:cNvSpPr>
                  <p:nvPr/>
                </p:nvSpPr>
                <p:spPr bwMode="auto">
                  <a:xfrm>
                    <a:off x="1677" y="2406"/>
                    <a:ext cx="46" cy="4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750" name="Oval 1910"/>
                  <p:cNvSpPr>
                    <a:spLocks noChangeArrowheads="1"/>
                  </p:cNvSpPr>
                  <p:nvPr/>
                </p:nvSpPr>
                <p:spPr bwMode="auto">
                  <a:xfrm>
                    <a:off x="1767" y="2499"/>
                    <a:ext cx="46" cy="4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751" name="Oval 1911"/>
                  <p:cNvSpPr>
                    <a:spLocks noChangeArrowheads="1"/>
                  </p:cNvSpPr>
                  <p:nvPr/>
                </p:nvSpPr>
                <p:spPr bwMode="auto">
                  <a:xfrm>
                    <a:off x="1677" y="2499"/>
                    <a:ext cx="46" cy="4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752" name="Oval 1912"/>
                  <p:cNvSpPr>
                    <a:spLocks noChangeArrowheads="1"/>
                  </p:cNvSpPr>
                  <p:nvPr/>
                </p:nvSpPr>
                <p:spPr bwMode="auto">
                  <a:xfrm>
                    <a:off x="1767" y="2406"/>
                    <a:ext cx="46" cy="4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7753" name="Group 1913"/>
              <p:cNvGrpSpPr>
                <a:grpSpLocks/>
              </p:cNvGrpSpPr>
              <p:nvPr/>
            </p:nvGrpSpPr>
            <p:grpSpPr bwMode="auto">
              <a:xfrm>
                <a:off x="4125" y="1204"/>
                <a:ext cx="216" cy="217"/>
                <a:chOff x="1128" y="2371"/>
                <a:chExt cx="216" cy="217"/>
              </a:xfrm>
            </p:grpSpPr>
            <p:sp>
              <p:nvSpPr>
                <p:cNvPr id="37754" name="Rectangle 1914"/>
                <p:cNvSpPr>
                  <a:spLocks noChangeArrowheads="1"/>
                </p:cNvSpPr>
                <p:nvPr/>
              </p:nvSpPr>
              <p:spPr bwMode="auto">
                <a:xfrm>
                  <a:off x="1128" y="2371"/>
                  <a:ext cx="216" cy="217"/>
                </a:xfrm>
                <a:prstGeom prst="rect">
                  <a:avLst/>
                </a:prstGeom>
                <a:solidFill>
                  <a:schemeClr val="folHlink">
                    <a:alpha val="87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7755" name="Group 1915"/>
                <p:cNvGrpSpPr>
                  <a:grpSpLocks/>
                </p:cNvGrpSpPr>
                <p:nvPr/>
              </p:nvGrpSpPr>
              <p:grpSpPr bwMode="auto">
                <a:xfrm>
                  <a:off x="1168" y="2411"/>
                  <a:ext cx="136" cy="137"/>
                  <a:chOff x="1677" y="2406"/>
                  <a:chExt cx="136" cy="137"/>
                </a:xfrm>
              </p:grpSpPr>
              <p:sp>
                <p:nvSpPr>
                  <p:cNvPr id="37756" name="Oval 1916"/>
                  <p:cNvSpPr>
                    <a:spLocks noChangeArrowheads="1"/>
                  </p:cNvSpPr>
                  <p:nvPr/>
                </p:nvSpPr>
                <p:spPr bwMode="auto">
                  <a:xfrm>
                    <a:off x="1677" y="2406"/>
                    <a:ext cx="46" cy="4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757" name="Oval 1917"/>
                  <p:cNvSpPr>
                    <a:spLocks noChangeArrowheads="1"/>
                  </p:cNvSpPr>
                  <p:nvPr/>
                </p:nvSpPr>
                <p:spPr bwMode="auto">
                  <a:xfrm>
                    <a:off x="1767" y="2499"/>
                    <a:ext cx="46" cy="4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758" name="Oval 1918"/>
                  <p:cNvSpPr>
                    <a:spLocks noChangeArrowheads="1"/>
                  </p:cNvSpPr>
                  <p:nvPr/>
                </p:nvSpPr>
                <p:spPr bwMode="auto">
                  <a:xfrm>
                    <a:off x="1677" y="2499"/>
                    <a:ext cx="46" cy="4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759" name="Oval 1919"/>
                  <p:cNvSpPr>
                    <a:spLocks noChangeArrowheads="1"/>
                  </p:cNvSpPr>
                  <p:nvPr/>
                </p:nvSpPr>
                <p:spPr bwMode="auto">
                  <a:xfrm>
                    <a:off x="1767" y="2406"/>
                    <a:ext cx="46" cy="4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7760" name="Group 1920"/>
              <p:cNvGrpSpPr>
                <a:grpSpLocks/>
              </p:cNvGrpSpPr>
              <p:nvPr/>
            </p:nvGrpSpPr>
            <p:grpSpPr bwMode="auto">
              <a:xfrm>
                <a:off x="4336" y="1633"/>
                <a:ext cx="216" cy="217"/>
                <a:chOff x="1128" y="2371"/>
                <a:chExt cx="216" cy="217"/>
              </a:xfrm>
            </p:grpSpPr>
            <p:sp>
              <p:nvSpPr>
                <p:cNvPr id="37761" name="Rectangle 1921"/>
                <p:cNvSpPr>
                  <a:spLocks noChangeArrowheads="1"/>
                </p:cNvSpPr>
                <p:nvPr/>
              </p:nvSpPr>
              <p:spPr bwMode="auto">
                <a:xfrm>
                  <a:off x="1128" y="2371"/>
                  <a:ext cx="216" cy="217"/>
                </a:xfrm>
                <a:prstGeom prst="rect">
                  <a:avLst/>
                </a:prstGeom>
                <a:solidFill>
                  <a:schemeClr val="folHlink">
                    <a:alpha val="87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7762" name="Group 1922"/>
                <p:cNvGrpSpPr>
                  <a:grpSpLocks/>
                </p:cNvGrpSpPr>
                <p:nvPr/>
              </p:nvGrpSpPr>
              <p:grpSpPr bwMode="auto">
                <a:xfrm>
                  <a:off x="1168" y="2411"/>
                  <a:ext cx="136" cy="137"/>
                  <a:chOff x="1677" y="2406"/>
                  <a:chExt cx="136" cy="137"/>
                </a:xfrm>
              </p:grpSpPr>
              <p:sp>
                <p:nvSpPr>
                  <p:cNvPr id="37763" name="Oval 1923"/>
                  <p:cNvSpPr>
                    <a:spLocks noChangeArrowheads="1"/>
                  </p:cNvSpPr>
                  <p:nvPr/>
                </p:nvSpPr>
                <p:spPr bwMode="auto">
                  <a:xfrm>
                    <a:off x="1677" y="2406"/>
                    <a:ext cx="46" cy="4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764" name="Oval 1924"/>
                  <p:cNvSpPr>
                    <a:spLocks noChangeArrowheads="1"/>
                  </p:cNvSpPr>
                  <p:nvPr/>
                </p:nvSpPr>
                <p:spPr bwMode="auto">
                  <a:xfrm>
                    <a:off x="1767" y="2499"/>
                    <a:ext cx="46" cy="4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765" name="Oval 1925"/>
                  <p:cNvSpPr>
                    <a:spLocks noChangeArrowheads="1"/>
                  </p:cNvSpPr>
                  <p:nvPr/>
                </p:nvSpPr>
                <p:spPr bwMode="auto">
                  <a:xfrm>
                    <a:off x="1677" y="2499"/>
                    <a:ext cx="46" cy="4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766" name="Oval 1926"/>
                  <p:cNvSpPr>
                    <a:spLocks noChangeArrowheads="1"/>
                  </p:cNvSpPr>
                  <p:nvPr/>
                </p:nvSpPr>
                <p:spPr bwMode="auto">
                  <a:xfrm>
                    <a:off x="1767" y="2406"/>
                    <a:ext cx="46" cy="4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7767" name="Group 1927"/>
              <p:cNvGrpSpPr>
                <a:grpSpLocks/>
              </p:cNvGrpSpPr>
              <p:nvPr/>
            </p:nvGrpSpPr>
            <p:grpSpPr bwMode="auto">
              <a:xfrm>
                <a:off x="4335" y="1417"/>
                <a:ext cx="216" cy="217"/>
                <a:chOff x="1647" y="2371"/>
                <a:chExt cx="216" cy="217"/>
              </a:xfrm>
            </p:grpSpPr>
            <p:sp>
              <p:nvSpPr>
                <p:cNvPr id="37768" name="Rectangle 1928"/>
                <p:cNvSpPr>
                  <a:spLocks noChangeArrowheads="1"/>
                </p:cNvSpPr>
                <p:nvPr/>
              </p:nvSpPr>
              <p:spPr bwMode="auto">
                <a:xfrm>
                  <a:off x="1647" y="2371"/>
                  <a:ext cx="216" cy="217"/>
                </a:xfrm>
                <a:prstGeom prst="rect">
                  <a:avLst/>
                </a:prstGeom>
                <a:solidFill>
                  <a:srgbClr val="66CCFF">
                    <a:alpha val="87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7769" name="Group 1929"/>
                <p:cNvGrpSpPr>
                  <a:grpSpLocks/>
                </p:cNvGrpSpPr>
                <p:nvPr/>
              </p:nvGrpSpPr>
              <p:grpSpPr bwMode="auto">
                <a:xfrm>
                  <a:off x="1687" y="2411"/>
                  <a:ext cx="136" cy="137"/>
                  <a:chOff x="1677" y="2406"/>
                  <a:chExt cx="136" cy="137"/>
                </a:xfrm>
              </p:grpSpPr>
              <p:sp>
                <p:nvSpPr>
                  <p:cNvPr id="37770" name="Oval 1930"/>
                  <p:cNvSpPr>
                    <a:spLocks noChangeArrowheads="1"/>
                  </p:cNvSpPr>
                  <p:nvPr/>
                </p:nvSpPr>
                <p:spPr bwMode="auto">
                  <a:xfrm>
                    <a:off x="1677" y="2406"/>
                    <a:ext cx="46" cy="4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771" name="Oval 1931"/>
                  <p:cNvSpPr>
                    <a:spLocks noChangeArrowheads="1"/>
                  </p:cNvSpPr>
                  <p:nvPr/>
                </p:nvSpPr>
                <p:spPr bwMode="auto">
                  <a:xfrm>
                    <a:off x="1767" y="2499"/>
                    <a:ext cx="46" cy="4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772" name="Oval 1932"/>
                  <p:cNvSpPr>
                    <a:spLocks noChangeArrowheads="1"/>
                  </p:cNvSpPr>
                  <p:nvPr/>
                </p:nvSpPr>
                <p:spPr bwMode="auto">
                  <a:xfrm>
                    <a:off x="1677" y="2499"/>
                    <a:ext cx="46" cy="4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773" name="Oval 1933"/>
                  <p:cNvSpPr>
                    <a:spLocks noChangeArrowheads="1"/>
                  </p:cNvSpPr>
                  <p:nvPr/>
                </p:nvSpPr>
                <p:spPr bwMode="auto">
                  <a:xfrm>
                    <a:off x="1767" y="2406"/>
                    <a:ext cx="46" cy="4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37774" name="Line 1934"/>
            <p:cNvSpPr>
              <a:spLocks noChangeShapeType="1"/>
            </p:cNvSpPr>
            <p:nvPr/>
          </p:nvSpPr>
          <p:spPr bwMode="auto">
            <a:xfrm>
              <a:off x="3462" y="1578"/>
              <a:ext cx="19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7775" name="Group 1935"/>
            <p:cNvGrpSpPr>
              <a:grpSpLocks/>
            </p:cNvGrpSpPr>
            <p:nvPr/>
          </p:nvGrpSpPr>
          <p:grpSpPr bwMode="auto">
            <a:xfrm>
              <a:off x="1617" y="2821"/>
              <a:ext cx="216" cy="217"/>
              <a:chOff x="1647" y="2371"/>
              <a:chExt cx="216" cy="217"/>
            </a:xfrm>
          </p:grpSpPr>
          <p:sp>
            <p:nvSpPr>
              <p:cNvPr id="37776" name="Rectangle 1936"/>
              <p:cNvSpPr>
                <a:spLocks noChangeArrowheads="1"/>
              </p:cNvSpPr>
              <p:nvPr/>
            </p:nvSpPr>
            <p:spPr bwMode="auto">
              <a:xfrm>
                <a:off x="1647" y="2371"/>
                <a:ext cx="216" cy="217"/>
              </a:xfrm>
              <a:prstGeom prst="rect">
                <a:avLst/>
              </a:prstGeom>
              <a:solidFill>
                <a:srgbClr val="66CCFF">
                  <a:alpha val="87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7777" name="Group 1937"/>
              <p:cNvGrpSpPr>
                <a:grpSpLocks/>
              </p:cNvGrpSpPr>
              <p:nvPr/>
            </p:nvGrpSpPr>
            <p:grpSpPr bwMode="auto">
              <a:xfrm>
                <a:off x="1687" y="2411"/>
                <a:ext cx="136" cy="137"/>
                <a:chOff x="1677" y="2406"/>
                <a:chExt cx="136" cy="137"/>
              </a:xfrm>
            </p:grpSpPr>
            <p:sp>
              <p:nvSpPr>
                <p:cNvPr id="37778" name="Oval 1938"/>
                <p:cNvSpPr>
                  <a:spLocks noChangeArrowheads="1"/>
                </p:cNvSpPr>
                <p:nvPr/>
              </p:nvSpPr>
              <p:spPr bwMode="auto">
                <a:xfrm>
                  <a:off x="1677" y="2406"/>
                  <a:ext cx="46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779" name="Oval 1939"/>
                <p:cNvSpPr>
                  <a:spLocks noChangeArrowheads="1"/>
                </p:cNvSpPr>
                <p:nvPr/>
              </p:nvSpPr>
              <p:spPr bwMode="auto">
                <a:xfrm>
                  <a:off x="1767" y="2499"/>
                  <a:ext cx="46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780" name="Oval 1940"/>
                <p:cNvSpPr>
                  <a:spLocks noChangeArrowheads="1"/>
                </p:cNvSpPr>
                <p:nvPr/>
              </p:nvSpPr>
              <p:spPr bwMode="auto">
                <a:xfrm>
                  <a:off x="1677" y="2499"/>
                  <a:ext cx="46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781" name="Oval 1941"/>
                <p:cNvSpPr>
                  <a:spLocks noChangeArrowheads="1"/>
                </p:cNvSpPr>
                <p:nvPr/>
              </p:nvSpPr>
              <p:spPr bwMode="auto">
                <a:xfrm>
                  <a:off x="1767" y="2406"/>
                  <a:ext cx="46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7782" name="Group 1942"/>
            <p:cNvGrpSpPr>
              <a:grpSpLocks/>
            </p:cNvGrpSpPr>
            <p:nvPr/>
          </p:nvGrpSpPr>
          <p:grpSpPr bwMode="auto">
            <a:xfrm>
              <a:off x="1092" y="2821"/>
              <a:ext cx="216" cy="217"/>
              <a:chOff x="1128" y="2371"/>
              <a:chExt cx="216" cy="217"/>
            </a:xfrm>
          </p:grpSpPr>
          <p:sp>
            <p:nvSpPr>
              <p:cNvPr id="37783" name="Rectangle 1943"/>
              <p:cNvSpPr>
                <a:spLocks noChangeArrowheads="1"/>
              </p:cNvSpPr>
              <p:nvPr/>
            </p:nvSpPr>
            <p:spPr bwMode="auto">
              <a:xfrm>
                <a:off x="1128" y="2371"/>
                <a:ext cx="216" cy="217"/>
              </a:xfrm>
              <a:prstGeom prst="rect">
                <a:avLst/>
              </a:prstGeom>
              <a:solidFill>
                <a:schemeClr val="folHlink">
                  <a:alpha val="87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7784" name="Group 1944"/>
              <p:cNvGrpSpPr>
                <a:grpSpLocks/>
              </p:cNvGrpSpPr>
              <p:nvPr/>
            </p:nvGrpSpPr>
            <p:grpSpPr bwMode="auto">
              <a:xfrm>
                <a:off x="1168" y="2411"/>
                <a:ext cx="136" cy="137"/>
                <a:chOff x="1677" y="2406"/>
                <a:chExt cx="136" cy="137"/>
              </a:xfrm>
            </p:grpSpPr>
            <p:sp>
              <p:nvSpPr>
                <p:cNvPr id="37785" name="Oval 1945"/>
                <p:cNvSpPr>
                  <a:spLocks noChangeArrowheads="1"/>
                </p:cNvSpPr>
                <p:nvPr/>
              </p:nvSpPr>
              <p:spPr bwMode="auto">
                <a:xfrm>
                  <a:off x="1677" y="2406"/>
                  <a:ext cx="46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786" name="Oval 1946"/>
                <p:cNvSpPr>
                  <a:spLocks noChangeArrowheads="1"/>
                </p:cNvSpPr>
                <p:nvPr/>
              </p:nvSpPr>
              <p:spPr bwMode="auto">
                <a:xfrm>
                  <a:off x="1767" y="2499"/>
                  <a:ext cx="46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787" name="Oval 1947"/>
                <p:cNvSpPr>
                  <a:spLocks noChangeArrowheads="1"/>
                </p:cNvSpPr>
                <p:nvPr/>
              </p:nvSpPr>
              <p:spPr bwMode="auto">
                <a:xfrm>
                  <a:off x="1677" y="2499"/>
                  <a:ext cx="46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788" name="Oval 1948"/>
                <p:cNvSpPr>
                  <a:spLocks noChangeArrowheads="1"/>
                </p:cNvSpPr>
                <p:nvPr/>
              </p:nvSpPr>
              <p:spPr bwMode="auto">
                <a:xfrm>
                  <a:off x="1767" y="2406"/>
                  <a:ext cx="46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7789" name="Group 1949"/>
            <p:cNvGrpSpPr>
              <a:grpSpLocks/>
            </p:cNvGrpSpPr>
            <p:nvPr/>
          </p:nvGrpSpPr>
          <p:grpSpPr bwMode="auto">
            <a:xfrm>
              <a:off x="549" y="2821"/>
              <a:ext cx="216" cy="217"/>
              <a:chOff x="609" y="2371"/>
              <a:chExt cx="216" cy="217"/>
            </a:xfrm>
          </p:grpSpPr>
          <p:sp>
            <p:nvSpPr>
              <p:cNvPr id="37790" name="Rectangle 1950"/>
              <p:cNvSpPr>
                <a:spLocks noChangeArrowheads="1"/>
              </p:cNvSpPr>
              <p:nvPr/>
            </p:nvSpPr>
            <p:spPr bwMode="auto">
              <a:xfrm>
                <a:off x="609" y="2371"/>
                <a:ext cx="216" cy="217"/>
              </a:xfrm>
              <a:prstGeom prst="rect">
                <a:avLst/>
              </a:prstGeom>
              <a:solidFill>
                <a:srgbClr val="FFCC00">
                  <a:alpha val="87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7791" name="Group 1951"/>
              <p:cNvGrpSpPr>
                <a:grpSpLocks/>
              </p:cNvGrpSpPr>
              <p:nvPr/>
            </p:nvGrpSpPr>
            <p:grpSpPr bwMode="auto">
              <a:xfrm>
                <a:off x="649" y="2411"/>
                <a:ext cx="136" cy="137"/>
                <a:chOff x="1677" y="2406"/>
                <a:chExt cx="136" cy="137"/>
              </a:xfrm>
            </p:grpSpPr>
            <p:sp>
              <p:nvSpPr>
                <p:cNvPr id="37792" name="Oval 1952"/>
                <p:cNvSpPr>
                  <a:spLocks noChangeArrowheads="1"/>
                </p:cNvSpPr>
                <p:nvPr/>
              </p:nvSpPr>
              <p:spPr bwMode="auto">
                <a:xfrm>
                  <a:off x="1677" y="2406"/>
                  <a:ext cx="46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793" name="Oval 1953"/>
                <p:cNvSpPr>
                  <a:spLocks noChangeArrowheads="1"/>
                </p:cNvSpPr>
                <p:nvPr/>
              </p:nvSpPr>
              <p:spPr bwMode="auto">
                <a:xfrm>
                  <a:off x="1767" y="2499"/>
                  <a:ext cx="46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794" name="Oval 1954"/>
                <p:cNvSpPr>
                  <a:spLocks noChangeArrowheads="1"/>
                </p:cNvSpPr>
                <p:nvPr/>
              </p:nvSpPr>
              <p:spPr bwMode="auto">
                <a:xfrm>
                  <a:off x="1677" y="2499"/>
                  <a:ext cx="46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795" name="Oval 1955"/>
                <p:cNvSpPr>
                  <a:spLocks noChangeArrowheads="1"/>
                </p:cNvSpPr>
                <p:nvPr/>
              </p:nvSpPr>
              <p:spPr bwMode="auto">
                <a:xfrm>
                  <a:off x="1767" y="2406"/>
                  <a:ext cx="46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7796" name="Group 1956"/>
            <p:cNvGrpSpPr>
              <a:grpSpLocks/>
            </p:cNvGrpSpPr>
            <p:nvPr/>
          </p:nvGrpSpPr>
          <p:grpSpPr bwMode="auto">
            <a:xfrm>
              <a:off x="3255" y="1339"/>
              <a:ext cx="216" cy="217"/>
              <a:chOff x="609" y="2371"/>
              <a:chExt cx="216" cy="217"/>
            </a:xfrm>
          </p:grpSpPr>
          <p:sp>
            <p:nvSpPr>
              <p:cNvPr id="37797" name="Rectangle 1957"/>
              <p:cNvSpPr>
                <a:spLocks noChangeArrowheads="1"/>
              </p:cNvSpPr>
              <p:nvPr/>
            </p:nvSpPr>
            <p:spPr bwMode="auto">
              <a:xfrm>
                <a:off x="609" y="2371"/>
                <a:ext cx="216" cy="217"/>
              </a:xfrm>
              <a:prstGeom prst="rect">
                <a:avLst/>
              </a:prstGeom>
              <a:solidFill>
                <a:srgbClr val="FFCC00">
                  <a:alpha val="87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7798" name="Group 1958"/>
              <p:cNvGrpSpPr>
                <a:grpSpLocks/>
              </p:cNvGrpSpPr>
              <p:nvPr/>
            </p:nvGrpSpPr>
            <p:grpSpPr bwMode="auto">
              <a:xfrm>
                <a:off x="649" y="2411"/>
                <a:ext cx="136" cy="137"/>
                <a:chOff x="1677" y="2406"/>
                <a:chExt cx="136" cy="137"/>
              </a:xfrm>
            </p:grpSpPr>
            <p:sp>
              <p:nvSpPr>
                <p:cNvPr id="37799" name="Oval 1959"/>
                <p:cNvSpPr>
                  <a:spLocks noChangeArrowheads="1"/>
                </p:cNvSpPr>
                <p:nvPr/>
              </p:nvSpPr>
              <p:spPr bwMode="auto">
                <a:xfrm>
                  <a:off x="1677" y="2406"/>
                  <a:ext cx="46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800" name="Oval 1960"/>
                <p:cNvSpPr>
                  <a:spLocks noChangeArrowheads="1"/>
                </p:cNvSpPr>
                <p:nvPr/>
              </p:nvSpPr>
              <p:spPr bwMode="auto">
                <a:xfrm>
                  <a:off x="1767" y="2499"/>
                  <a:ext cx="46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801" name="Oval 1961"/>
                <p:cNvSpPr>
                  <a:spLocks noChangeArrowheads="1"/>
                </p:cNvSpPr>
                <p:nvPr/>
              </p:nvSpPr>
              <p:spPr bwMode="auto">
                <a:xfrm>
                  <a:off x="1677" y="2499"/>
                  <a:ext cx="46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802" name="Oval 1962"/>
                <p:cNvSpPr>
                  <a:spLocks noChangeArrowheads="1"/>
                </p:cNvSpPr>
                <p:nvPr/>
              </p:nvSpPr>
              <p:spPr bwMode="auto">
                <a:xfrm>
                  <a:off x="1767" y="2406"/>
                  <a:ext cx="46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7803" name="Text Box 1963"/>
            <p:cNvSpPr txBox="1">
              <a:spLocks noChangeArrowheads="1"/>
            </p:cNvSpPr>
            <p:nvPr/>
          </p:nvSpPr>
          <p:spPr bwMode="auto">
            <a:xfrm>
              <a:off x="426" y="2422"/>
              <a:ext cx="511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/>
                <a:t>TSV prep</a:t>
              </a:r>
            </a:p>
          </p:txBody>
        </p:sp>
        <p:sp>
          <p:nvSpPr>
            <p:cNvPr id="37804" name="Text Box 1964"/>
            <p:cNvSpPr txBox="1">
              <a:spLocks noChangeArrowheads="1"/>
            </p:cNvSpPr>
            <p:nvPr/>
          </p:nvSpPr>
          <p:spPr bwMode="auto">
            <a:xfrm>
              <a:off x="1038" y="796"/>
              <a:ext cx="942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/>
                <a:t>Standard TSV pattern</a:t>
              </a:r>
            </a:p>
          </p:txBody>
        </p:sp>
        <p:sp>
          <p:nvSpPr>
            <p:cNvPr id="37805" name="Line 1965"/>
            <p:cNvSpPr>
              <a:spLocks noChangeShapeType="1"/>
            </p:cNvSpPr>
            <p:nvPr/>
          </p:nvSpPr>
          <p:spPr bwMode="auto">
            <a:xfrm>
              <a:off x="588" y="2700"/>
              <a:ext cx="18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806" name="Line 1966"/>
            <p:cNvSpPr>
              <a:spLocks noChangeShapeType="1"/>
            </p:cNvSpPr>
            <p:nvPr/>
          </p:nvSpPr>
          <p:spPr bwMode="auto">
            <a:xfrm>
              <a:off x="672" y="2688"/>
              <a:ext cx="24" cy="1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807" name="Line 1967"/>
            <p:cNvSpPr>
              <a:spLocks noChangeShapeType="1"/>
            </p:cNvSpPr>
            <p:nvPr/>
          </p:nvSpPr>
          <p:spPr bwMode="auto">
            <a:xfrm>
              <a:off x="1734" y="936"/>
              <a:ext cx="216" cy="3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808" name="Text Box 1968"/>
            <p:cNvSpPr txBox="1">
              <a:spLocks noChangeArrowheads="1"/>
            </p:cNvSpPr>
            <p:nvPr/>
          </p:nvSpPr>
          <p:spPr bwMode="auto">
            <a:xfrm>
              <a:off x="434" y="3476"/>
              <a:ext cx="1414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 Chiclets</a:t>
              </a:r>
            </a:p>
          </p:txBody>
        </p:sp>
        <p:sp>
          <p:nvSpPr>
            <p:cNvPr id="37809" name="Rectangle 1969"/>
            <p:cNvSpPr>
              <a:spLocks noChangeArrowheads="1"/>
            </p:cNvSpPr>
            <p:nvPr/>
          </p:nvSpPr>
          <p:spPr bwMode="auto">
            <a:xfrm>
              <a:off x="216" y="2364"/>
              <a:ext cx="1878" cy="148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Helvetica"/>
        <a:ea typeface=""/>
        <a:cs typeface=""/>
      </a:majorFont>
      <a:minorFont>
        <a:latin typeface="Helvetica-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3679</TotalTime>
  <Words>375</Words>
  <Application>Microsoft Office PowerPoint</Application>
  <PresentationFormat>On-screen Show (4:3)</PresentationFormat>
  <Paragraphs>83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The Monolithic 3D-IC</vt:lpstr>
      <vt:lpstr>Monolithic 3D Provides an Attractive Path to…</vt:lpstr>
      <vt:lpstr>Monolithic 3D to Re-Engineer and Revive  Gate Arrays </vt:lpstr>
      <vt:lpstr>MonolithIC GateArray: A Monolithic 3D Gate Array Technology</vt:lpstr>
      <vt:lpstr>Reinventing GA using 3D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</dc:creator>
  <cp:lastModifiedBy>Brian Cronquist</cp:lastModifiedBy>
  <cp:revision>90</cp:revision>
  <dcterms:created xsi:type="dcterms:W3CDTF">2011-03-11T04:15:11Z</dcterms:created>
  <dcterms:modified xsi:type="dcterms:W3CDTF">2011-07-12T03:41:05Z</dcterms:modified>
</cp:coreProperties>
</file>